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731" r:id="rId6"/>
    <p:sldId id="729" r:id="rId7"/>
    <p:sldId id="730" r:id="rId8"/>
    <p:sldId id="295" r:id="rId9"/>
    <p:sldId id="299" r:id="rId10"/>
    <p:sldId id="725" r:id="rId1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9EE16717-90AA-42F9-ABBF-00A68A581A31}">
          <p14:sldIdLst>
            <p14:sldId id="257"/>
            <p14:sldId id="731"/>
            <p14:sldId id="729"/>
            <p14:sldId id="730"/>
            <p14:sldId id="295"/>
            <p14:sldId id="299"/>
            <p14:sldId id="7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3" roundtripDataSignature="AMtx7mj8NOP0UuJ3q55A1IFdC2NPV/xqU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E819C2-BBF5-81B6-FD6D-BF06B0B8B50C}" name="Neal Kington" initials="NK" userId="S::neal.kington@bucs.org.uk::3890ff26-bfd0-4668-9152-a3e9fefcd7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1F74C-8BD8-4C62-B011-277902C2E0E1}" v="246" dt="2024-09-05T13:10:44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l Kington" userId="3890ff26-bfd0-4668-9152-a3e9fefcd707" providerId="ADAL" clId="{11B1F74C-8BD8-4C62-B011-277902C2E0E1}"/>
    <pc:docChg chg="undo redo custSel addSld delSld modSld modSection">
      <pc:chgData name="Neal Kington" userId="3890ff26-bfd0-4668-9152-a3e9fefcd707" providerId="ADAL" clId="{11B1F74C-8BD8-4C62-B011-277902C2E0E1}" dt="2024-09-05T13:11:13.737" v="400" actId="20577"/>
      <pc:docMkLst>
        <pc:docMk/>
      </pc:docMkLst>
      <pc:sldChg chg="modTransition">
        <pc:chgData name="Neal Kington" userId="3890ff26-bfd0-4668-9152-a3e9fefcd707" providerId="ADAL" clId="{11B1F74C-8BD8-4C62-B011-277902C2E0E1}" dt="2024-09-04T11:04:32.595" v="110"/>
        <pc:sldMkLst>
          <pc:docMk/>
          <pc:sldMk cId="0" sldId="257"/>
        </pc:sldMkLst>
      </pc:sldChg>
      <pc:sldChg chg="addSp delSp modSp add mod modClrScheme chgLayout">
        <pc:chgData name="Neal Kington" userId="3890ff26-bfd0-4668-9152-a3e9fefcd707" providerId="ADAL" clId="{11B1F74C-8BD8-4C62-B011-277902C2E0E1}" dt="2024-09-05T12:39:33.666" v="261" actId="700"/>
        <pc:sldMkLst>
          <pc:docMk/>
          <pc:sldMk cId="3881338130" sldId="295"/>
        </pc:sldMkLst>
        <pc:spChg chg="add del mod">
          <ac:chgData name="Neal Kington" userId="3890ff26-bfd0-4668-9152-a3e9fefcd707" providerId="ADAL" clId="{11B1F74C-8BD8-4C62-B011-277902C2E0E1}" dt="2024-09-04T16:38:41.939" v="246"/>
          <ac:spMkLst>
            <pc:docMk/>
            <pc:sldMk cId="3881338130" sldId="295"/>
            <ac:spMk id="3" creationId="{AACB2AFA-A664-F23F-317A-BCFF57527F78}"/>
          </ac:spMkLst>
        </pc:spChg>
        <pc:spChg chg="del">
          <ac:chgData name="Neal Kington" userId="3890ff26-bfd0-4668-9152-a3e9fefcd707" providerId="ADAL" clId="{11B1F74C-8BD8-4C62-B011-277902C2E0E1}" dt="2024-09-04T16:38:39.297" v="245" actId="478"/>
          <ac:spMkLst>
            <pc:docMk/>
            <pc:sldMk cId="3881338130" sldId="295"/>
            <ac:spMk id="4" creationId="{E4BDD659-DE15-EB27-2F83-F05D87E9AFD8}"/>
          </ac:spMkLst>
        </pc:spChg>
        <pc:spChg chg="add del mod">
          <ac:chgData name="Neal Kington" userId="3890ff26-bfd0-4668-9152-a3e9fefcd707" providerId="ADAL" clId="{11B1F74C-8BD8-4C62-B011-277902C2E0E1}" dt="2024-09-04T16:38:51.230" v="247" actId="478"/>
          <ac:spMkLst>
            <pc:docMk/>
            <pc:sldMk cId="3881338130" sldId="295"/>
            <ac:spMk id="5" creationId="{D59F4F49-BD87-1D0C-2D21-780D94DC330E}"/>
          </ac:spMkLst>
        </pc:spChg>
        <pc:spChg chg="add del mod">
          <ac:chgData name="Neal Kington" userId="3890ff26-bfd0-4668-9152-a3e9fefcd707" providerId="ADAL" clId="{11B1F74C-8BD8-4C62-B011-277902C2E0E1}" dt="2024-09-04T16:38:52.279" v="248" actId="478"/>
          <ac:spMkLst>
            <pc:docMk/>
            <pc:sldMk cId="3881338130" sldId="295"/>
            <ac:spMk id="10" creationId="{CD1FEE25-8A01-20CF-7AEB-B5FE4FE54B6D}"/>
          </ac:spMkLst>
        </pc:spChg>
        <pc:spChg chg="add mod">
          <ac:chgData name="Neal Kington" userId="3890ff26-bfd0-4668-9152-a3e9fefcd707" providerId="ADAL" clId="{11B1F74C-8BD8-4C62-B011-277902C2E0E1}" dt="2024-09-04T16:39:02.543" v="260" actId="20577"/>
          <ac:spMkLst>
            <pc:docMk/>
            <pc:sldMk cId="3881338130" sldId="295"/>
            <ac:spMk id="11" creationId="{6B4BC375-DEFC-8EB5-79C3-C8248376E3C2}"/>
          </ac:spMkLst>
        </pc:spChg>
      </pc:sldChg>
      <pc:sldChg chg="modSp add mod modClrScheme chgLayout">
        <pc:chgData name="Neal Kington" userId="3890ff26-bfd0-4668-9152-a3e9fefcd707" providerId="ADAL" clId="{11B1F74C-8BD8-4C62-B011-277902C2E0E1}" dt="2024-09-05T13:11:13.737" v="400" actId="20577"/>
        <pc:sldMkLst>
          <pc:docMk/>
          <pc:sldMk cId="3838094911" sldId="299"/>
        </pc:sldMkLst>
        <pc:spChg chg="mod ord">
          <ac:chgData name="Neal Kington" userId="3890ff26-bfd0-4668-9152-a3e9fefcd707" providerId="ADAL" clId="{11B1F74C-8BD8-4C62-B011-277902C2E0E1}" dt="2024-09-05T13:11:13.737" v="400" actId="20577"/>
          <ac:spMkLst>
            <pc:docMk/>
            <pc:sldMk cId="3838094911" sldId="299"/>
            <ac:spMk id="2" creationId="{6842553F-9207-0C25-6AEF-C728058B36BC}"/>
          </ac:spMkLst>
        </pc:spChg>
        <pc:spChg chg="mod ord">
          <ac:chgData name="Neal Kington" userId="3890ff26-bfd0-4668-9152-a3e9fefcd707" providerId="ADAL" clId="{11B1F74C-8BD8-4C62-B011-277902C2E0E1}" dt="2024-09-05T13:10:52.347" v="263" actId="700"/>
          <ac:spMkLst>
            <pc:docMk/>
            <pc:sldMk cId="3838094911" sldId="299"/>
            <ac:spMk id="4" creationId="{A1D3819F-2D0C-A3F9-4FFD-20B57B79B240}"/>
          </ac:spMkLst>
        </pc:spChg>
        <pc:spChg chg="mod ord">
          <ac:chgData name="Neal Kington" userId="3890ff26-bfd0-4668-9152-a3e9fefcd707" providerId="ADAL" clId="{11B1F74C-8BD8-4C62-B011-277902C2E0E1}" dt="2024-09-05T13:10:52.347" v="263" actId="700"/>
          <ac:spMkLst>
            <pc:docMk/>
            <pc:sldMk cId="3838094911" sldId="299"/>
            <ac:spMk id="7" creationId="{A5EFB17D-6ADB-BD05-8C5A-D38400630430}"/>
          </ac:spMkLst>
        </pc:spChg>
      </pc:sldChg>
      <pc:sldChg chg="modSp mod modTransition">
        <pc:chgData name="Neal Kington" userId="3890ff26-bfd0-4668-9152-a3e9fefcd707" providerId="ADAL" clId="{11B1F74C-8BD8-4C62-B011-277902C2E0E1}" dt="2024-09-04T11:18:20.221" v="240" actId="20577"/>
        <pc:sldMkLst>
          <pc:docMk/>
          <pc:sldMk cId="1271220050" sldId="725"/>
        </pc:sldMkLst>
        <pc:spChg chg="mod">
          <ac:chgData name="Neal Kington" userId="3890ff26-bfd0-4668-9152-a3e9fefcd707" providerId="ADAL" clId="{11B1F74C-8BD8-4C62-B011-277902C2E0E1}" dt="2024-09-04T11:18:20.221" v="240" actId="20577"/>
          <ac:spMkLst>
            <pc:docMk/>
            <pc:sldMk cId="1271220050" sldId="725"/>
            <ac:spMk id="2" creationId="{48DCAD53-E4F5-A0C8-5145-3D4E2830866D}"/>
          </ac:spMkLst>
        </pc:spChg>
      </pc:sldChg>
      <pc:sldChg chg="del">
        <pc:chgData name="Neal Kington" userId="3890ff26-bfd0-4668-9152-a3e9fefcd707" providerId="ADAL" clId="{11B1F74C-8BD8-4C62-B011-277902C2E0E1}" dt="2024-09-04T11:04:26.102" v="108" actId="47"/>
        <pc:sldMkLst>
          <pc:docMk/>
          <pc:sldMk cId="686868766" sldId="726"/>
        </pc:sldMkLst>
      </pc:sldChg>
      <pc:sldChg chg="addSp delSp modSp del mod modTransition">
        <pc:chgData name="Neal Kington" userId="3890ff26-bfd0-4668-9152-a3e9fefcd707" providerId="ADAL" clId="{11B1F74C-8BD8-4C62-B011-277902C2E0E1}" dt="2024-09-04T11:08:03.784" v="222" actId="47"/>
        <pc:sldMkLst>
          <pc:docMk/>
          <pc:sldMk cId="2721845193" sldId="728"/>
        </pc:sldMkLst>
        <pc:spChg chg="add del">
          <ac:chgData name="Neal Kington" userId="3890ff26-bfd0-4668-9152-a3e9fefcd707" providerId="ADAL" clId="{11B1F74C-8BD8-4C62-B011-277902C2E0E1}" dt="2024-09-04T11:04:55.002" v="116" actId="478"/>
          <ac:spMkLst>
            <pc:docMk/>
            <pc:sldMk cId="2721845193" sldId="728"/>
            <ac:spMk id="2" creationId="{2659D1E0-85CE-4854-6D5D-FC32C599122F}"/>
          </ac:spMkLst>
        </pc:spChg>
        <pc:spChg chg="add del mod">
          <ac:chgData name="Neal Kington" userId="3890ff26-bfd0-4668-9152-a3e9fefcd707" providerId="ADAL" clId="{11B1F74C-8BD8-4C62-B011-277902C2E0E1}" dt="2024-09-04T11:04:55.314" v="117" actId="478"/>
          <ac:spMkLst>
            <pc:docMk/>
            <pc:sldMk cId="2721845193" sldId="728"/>
            <ac:spMk id="5" creationId="{9AEDBFAB-FDC3-7494-8399-7ACF33C55CD6}"/>
          </ac:spMkLst>
        </pc:spChg>
        <pc:spChg chg="add mod">
          <ac:chgData name="Neal Kington" userId="3890ff26-bfd0-4668-9152-a3e9fefcd707" providerId="ADAL" clId="{11B1F74C-8BD8-4C62-B011-277902C2E0E1}" dt="2024-09-04T11:05:03.225" v="144" actId="20577"/>
          <ac:spMkLst>
            <pc:docMk/>
            <pc:sldMk cId="2721845193" sldId="728"/>
            <ac:spMk id="10" creationId="{BA128E35-4DEC-1ED7-92B1-5F7C264BBD8E}"/>
          </ac:spMkLst>
        </pc:spChg>
      </pc:sldChg>
      <pc:sldChg chg="addSp delSp modSp mod modTransition">
        <pc:chgData name="Neal Kington" userId="3890ff26-bfd0-4668-9152-a3e9fefcd707" providerId="ADAL" clId="{11B1F74C-8BD8-4C62-B011-277902C2E0E1}" dt="2024-09-04T14:40:41.584" v="244" actId="1076"/>
        <pc:sldMkLst>
          <pc:docMk/>
          <pc:sldMk cId="2798682886" sldId="729"/>
        </pc:sldMkLst>
        <pc:spChg chg="add mod">
          <ac:chgData name="Neal Kington" userId="3890ff26-bfd0-4668-9152-a3e9fefcd707" providerId="ADAL" clId="{11B1F74C-8BD8-4C62-B011-277902C2E0E1}" dt="2024-09-04T11:05:23.742" v="154" actId="20577"/>
          <ac:spMkLst>
            <pc:docMk/>
            <pc:sldMk cId="2798682886" sldId="729"/>
            <ac:spMk id="3" creationId="{B8F371A7-B828-9194-1B8E-17E73F48B7BC}"/>
          </ac:spMkLst>
        </pc:spChg>
        <pc:spChg chg="del">
          <ac:chgData name="Neal Kington" userId="3890ff26-bfd0-4668-9152-a3e9fefcd707" providerId="ADAL" clId="{11B1F74C-8BD8-4C62-B011-277902C2E0E1}" dt="2024-09-04T11:05:17.994" v="145" actId="478"/>
          <ac:spMkLst>
            <pc:docMk/>
            <pc:sldMk cId="2798682886" sldId="729"/>
            <ac:spMk id="7" creationId="{E0E4E824-CE40-0C85-5343-82080F85F6F5}"/>
          </ac:spMkLst>
        </pc:spChg>
        <pc:picChg chg="del">
          <ac:chgData name="Neal Kington" userId="3890ff26-bfd0-4668-9152-a3e9fefcd707" providerId="ADAL" clId="{11B1F74C-8BD8-4C62-B011-277902C2E0E1}" dt="2024-09-04T14:40:30.194" v="241" actId="478"/>
          <ac:picMkLst>
            <pc:docMk/>
            <pc:sldMk cId="2798682886" sldId="729"/>
            <ac:picMk id="4" creationId="{7942C78F-502D-25F4-399E-919D5A5D76B4}"/>
          </ac:picMkLst>
        </pc:picChg>
        <pc:picChg chg="add mod">
          <ac:chgData name="Neal Kington" userId="3890ff26-bfd0-4668-9152-a3e9fefcd707" providerId="ADAL" clId="{11B1F74C-8BD8-4C62-B011-277902C2E0E1}" dt="2024-09-04T14:40:41.584" v="244" actId="1076"/>
          <ac:picMkLst>
            <pc:docMk/>
            <pc:sldMk cId="2798682886" sldId="729"/>
            <ac:picMk id="6" creationId="{370039E6-57F5-6FA8-5449-A93FB2705803}"/>
          </ac:picMkLst>
        </pc:picChg>
      </pc:sldChg>
      <pc:sldChg chg="addSp delSp modSp add mod modTransition modClrScheme delAnim chgLayout">
        <pc:chgData name="Neal Kington" userId="3890ff26-bfd0-4668-9152-a3e9fefcd707" providerId="ADAL" clId="{11B1F74C-8BD8-4C62-B011-277902C2E0E1}" dt="2024-09-04T11:04:32.595" v="110"/>
        <pc:sldMkLst>
          <pc:docMk/>
          <pc:sldMk cId="2416109869" sldId="730"/>
        </pc:sldMkLst>
        <pc:spChg chg="mod ord">
          <ac:chgData name="Neal Kington" userId="3890ff26-bfd0-4668-9152-a3e9fefcd707" providerId="ADAL" clId="{11B1F74C-8BD8-4C62-B011-277902C2E0E1}" dt="2024-09-04T11:00:15.549" v="3" actId="700"/>
          <ac:spMkLst>
            <pc:docMk/>
            <pc:sldMk cId="2416109869" sldId="730"/>
            <ac:spMk id="4" creationId="{E19362F7-E554-4C25-93C6-B1F0E4610F9D}"/>
          </ac:spMkLst>
        </pc:spChg>
        <pc:spChg chg="del mod ord">
          <ac:chgData name="Neal Kington" userId="3890ff26-bfd0-4668-9152-a3e9fefcd707" providerId="ADAL" clId="{11B1F74C-8BD8-4C62-B011-277902C2E0E1}" dt="2024-09-04T11:01:23.271" v="78" actId="478"/>
          <ac:spMkLst>
            <pc:docMk/>
            <pc:sldMk cId="2416109869" sldId="730"/>
            <ac:spMk id="9" creationId="{1EEBE096-B48B-0701-9FA3-127A18D0C2A5}"/>
          </ac:spMkLst>
        </pc:spChg>
        <pc:spChg chg="add mod">
          <ac:chgData name="Neal Kington" userId="3890ff26-bfd0-4668-9152-a3e9fefcd707" providerId="ADAL" clId="{11B1F74C-8BD8-4C62-B011-277902C2E0E1}" dt="2024-09-04T11:00:06.444" v="2"/>
          <ac:spMkLst>
            <pc:docMk/>
            <pc:sldMk cId="2416109869" sldId="730"/>
            <ac:spMk id="12" creationId="{E5E3353F-AA08-6EC3-0461-A9CCF6426706}"/>
          </ac:spMkLst>
        </pc:spChg>
        <pc:spChg chg="add mod">
          <ac:chgData name="Neal Kington" userId="3890ff26-bfd0-4668-9152-a3e9fefcd707" providerId="ADAL" clId="{11B1F74C-8BD8-4C62-B011-277902C2E0E1}" dt="2024-09-04T11:01:07.121" v="72" actId="404"/>
          <ac:spMkLst>
            <pc:docMk/>
            <pc:sldMk cId="2416109869" sldId="730"/>
            <ac:spMk id="22" creationId="{E68527BF-5506-A8E7-E8E4-4CDEFC4D0FAA}"/>
          </ac:spMkLst>
        </pc:spChg>
        <pc:spChg chg="add mod">
          <ac:chgData name="Neal Kington" userId="3890ff26-bfd0-4668-9152-a3e9fefcd707" providerId="ADAL" clId="{11B1F74C-8BD8-4C62-B011-277902C2E0E1}" dt="2024-09-04T11:02:01.653" v="89"/>
          <ac:spMkLst>
            <pc:docMk/>
            <pc:sldMk cId="2416109869" sldId="730"/>
            <ac:spMk id="23" creationId="{0C430110-D266-F5B2-3A1C-5517DADD0334}"/>
          </ac:spMkLst>
        </pc:spChg>
        <pc:spChg chg="add mod">
          <ac:chgData name="Neal Kington" userId="3890ff26-bfd0-4668-9152-a3e9fefcd707" providerId="ADAL" clId="{11B1F74C-8BD8-4C62-B011-277902C2E0E1}" dt="2024-09-04T11:00:06.444" v="2"/>
          <ac:spMkLst>
            <pc:docMk/>
            <pc:sldMk cId="2416109869" sldId="730"/>
            <ac:spMk id="25" creationId="{4B09928F-AF05-11BA-1728-6BAABA89A979}"/>
          </ac:spMkLst>
        </pc:spChg>
        <pc:spChg chg="add mod">
          <ac:chgData name="Neal Kington" userId="3890ff26-bfd0-4668-9152-a3e9fefcd707" providerId="ADAL" clId="{11B1F74C-8BD8-4C62-B011-277902C2E0E1}" dt="2024-09-04T11:01:14.235" v="77" actId="404"/>
          <ac:spMkLst>
            <pc:docMk/>
            <pc:sldMk cId="2416109869" sldId="730"/>
            <ac:spMk id="27" creationId="{992B2BDA-1993-B7EB-BE15-2BDF77E9A3E5}"/>
          </ac:spMkLst>
        </pc:spChg>
        <pc:spChg chg="add mod">
          <ac:chgData name="Neal Kington" userId="3890ff26-bfd0-4668-9152-a3e9fefcd707" providerId="ADAL" clId="{11B1F74C-8BD8-4C62-B011-277902C2E0E1}" dt="2024-09-04T11:02:38.679" v="103"/>
          <ac:spMkLst>
            <pc:docMk/>
            <pc:sldMk cId="2416109869" sldId="730"/>
            <ac:spMk id="28" creationId="{8B75C42E-CB13-9E9E-83EE-719CA1F11F7B}"/>
          </ac:spMkLst>
        </pc:spChg>
        <pc:spChg chg="add mod">
          <ac:chgData name="Neal Kington" userId="3890ff26-bfd0-4668-9152-a3e9fefcd707" providerId="ADAL" clId="{11B1F74C-8BD8-4C62-B011-277902C2E0E1}" dt="2024-09-04T11:00:06.444" v="2"/>
          <ac:spMkLst>
            <pc:docMk/>
            <pc:sldMk cId="2416109869" sldId="730"/>
            <ac:spMk id="30" creationId="{AD942963-CEA9-860A-B08D-7C6FD10BB079}"/>
          </ac:spMkLst>
        </pc:spChg>
        <pc:spChg chg="add mod">
          <ac:chgData name="Neal Kington" userId="3890ff26-bfd0-4668-9152-a3e9fefcd707" providerId="ADAL" clId="{11B1F74C-8BD8-4C62-B011-277902C2E0E1}" dt="2024-09-04T11:01:04.614" v="70" actId="404"/>
          <ac:spMkLst>
            <pc:docMk/>
            <pc:sldMk cId="2416109869" sldId="730"/>
            <ac:spMk id="32" creationId="{EA5FAB0C-3B75-80CC-E8C7-83101EC313C2}"/>
          </ac:spMkLst>
        </pc:spChg>
        <pc:spChg chg="add mod">
          <ac:chgData name="Neal Kington" userId="3890ff26-bfd0-4668-9152-a3e9fefcd707" providerId="ADAL" clId="{11B1F74C-8BD8-4C62-B011-277902C2E0E1}" dt="2024-09-04T11:02:21.323" v="97" actId="20577"/>
          <ac:spMkLst>
            <pc:docMk/>
            <pc:sldMk cId="2416109869" sldId="730"/>
            <ac:spMk id="33" creationId="{7F028D4F-EC45-82A4-1194-EBFA85B02B2B}"/>
          </ac:spMkLst>
        </pc:spChg>
        <pc:spChg chg="add mod">
          <ac:chgData name="Neal Kington" userId="3890ff26-bfd0-4668-9152-a3e9fefcd707" providerId="ADAL" clId="{11B1F74C-8BD8-4C62-B011-277902C2E0E1}" dt="2024-09-04T11:00:06.444" v="2"/>
          <ac:spMkLst>
            <pc:docMk/>
            <pc:sldMk cId="2416109869" sldId="730"/>
            <ac:spMk id="35" creationId="{A847661B-FDB6-010C-8150-675050EC691E}"/>
          </ac:spMkLst>
        </pc:spChg>
        <pc:spChg chg="add mod">
          <ac:chgData name="Neal Kington" userId="3890ff26-bfd0-4668-9152-a3e9fefcd707" providerId="ADAL" clId="{11B1F74C-8BD8-4C62-B011-277902C2E0E1}" dt="2024-09-04T11:01:10.326" v="74" actId="404"/>
          <ac:spMkLst>
            <pc:docMk/>
            <pc:sldMk cId="2416109869" sldId="730"/>
            <ac:spMk id="37" creationId="{FE35E51C-7239-8FCE-7C96-5725B8D272CE}"/>
          </ac:spMkLst>
        </pc:spChg>
        <pc:spChg chg="add mod">
          <ac:chgData name="Neal Kington" userId="3890ff26-bfd0-4668-9152-a3e9fefcd707" providerId="ADAL" clId="{11B1F74C-8BD8-4C62-B011-277902C2E0E1}" dt="2024-09-04T11:02:30.213" v="100"/>
          <ac:spMkLst>
            <pc:docMk/>
            <pc:sldMk cId="2416109869" sldId="730"/>
            <ac:spMk id="38" creationId="{E0D052BB-CC65-2935-3092-DBD9CE28A2F9}"/>
          </ac:spMkLst>
        </pc:spChg>
        <pc:spChg chg="add mod">
          <ac:chgData name="Neal Kington" userId="3890ff26-bfd0-4668-9152-a3e9fefcd707" providerId="ADAL" clId="{11B1F74C-8BD8-4C62-B011-277902C2E0E1}" dt="2024-09-04T11:01:47.019" v="84" actId="113"/>
          <ac:spMkLst>
            <pc:docMk/>
            <pc:sldMk cId="2416109869" sldId="730"/>
            <ac:spMk id="40" creationId="{10BD850D-8A2A-CB73-8082-C6B3221C004B}"/>
          </ac:spMkLst>
        </pc:spChg>
        <pc:grpChg chg="del">
          <ac:chgData name="Neal Kington" userId="3890ff26-bfd0-4668-9152-a3e9fefcd707" providerId="ADAL" clId="{11B1F74C-8BD8-4C62-B011-277902C2E0E1}" dt="2024-09-04T11:00:05.296" v="1" actId="478"/>
          <ac:grpSpMkLst>
            <pc:docMk/>
            <pc:sldMk cId="2416109869" sldId="730"/>
            <ac:grpSpMk id="2" creationId="{E98583BF-FFF0-459B-1538-CD53067FE479}"/>
          </ac:grpSpMkLst>
        </pc:grpChg>
        <pc:grpChg chg="del">
          <ac:chgData name="Neal Kington" userId="3890ff26-bfd0-4668-9152-a3e9fefcd707" providerId="ADAL" clId="{11B1F74C-8BD8-4C62-B011-277902C2E0E1}" dt="2024-09-04T11:00:05.296" v="1" actId="478"/>
          <ac:grpSpMkLst>
            <pc:docMk/>
            <pc:sldMk cId="2416109869" sldId="730"/>
            <ac:grpSpMk id="18" creationId="{67EEDA92-A67A-30D8-1A0D-039004E9D7DD}"/>
          </ac:grpSpMkLst>
        </pc:grpChg>
        <pc:grpChg chg="del">
          <ac:chgData name="Neal Kington" userId="3890ff26-bfd0-4668-9152-a3e9fefcd707" providerId="ADAL" clId="{11B1F74C-8BD8-4C62-B011-277902C2E0E1}" dt="2024-09-04T11:00:05.296" v="1" actId="478"/>
          <ac:grpSpMkLst>
            <pc:docMk/>
            <pc:sldMk cId="2416109869" sldId="730"/>
            <ac:grpSpMk id="19" creationId="{538DB613-C6AF-7D7F-9BA8-44D1C61D4A71}"/>
          </ac:grpSpMkLst>
        </pc:grpChg>
        <pc:grpChg chg="del">
          <ac:chgData name="Neal Kington" userId="3890ff26-bfd0-4668-9152-a3e9fefcd707" providerId="ADAL" clId="{11B1F74C-8BD8-4C62-B011-277902C2E0E1}" dt="2024-09-04T11:00:05.296" v="1" actId="478"/>
          <ac:grpSpMkLst>
            <pc:docMk/>
            <pc:sldMk cId="2416109869" sldId="730"/>
            <ac:grpSpMk id="20" creationId="{5B4D061D-B09F-36D6-6C7A-90AAE97A75C9}"/>
          </ac:grpSpMkLst>
        </pc:grpChg>
        <pc:picChg chg="add mod">
          <ac:chgData name="Neal Kington" userId="3890ff26-bfd0-4668-9152-a3e9fefcd707" providerId="ADAL" clId="{11B1F74C-8BD8-4C62-B011-277902C2E0E1}" dt="2024-09-04T11:04:08.071" v="106" actId="14826"/>
          <ac:picMkLst>
            <pc:docMk/>
            <pc:sldMk cId="2416109869" sldId="730"/>
            <ac:picMk id="24" creationId="{ED0F9347-3185-F557-CF3A-02C378E17DCF}"/>
          </ac:picMkLst>
        </pc:picChg>
        <pc:picChg chg="add mod">
          <ac:chgData name="Neal Kington" userId="3890ff26-bfd0-4668-9152-a3e9fefcd707" providerId="ADAL" clId="{11B1F74C-8BD8-4C62-B011-277902C2E0E1}" dt="2024-09-04T11:04:20.817" v="107" actId="14826"/>
          <ac:picMkLst>
            <pc:docMk/>
            <pc:sldMk cId="2416109869" sldId="730"/>
            <ac:picMk id="29" creationId="{4DF9C961-350A-1D78-2C38-3A1CBD38FEEE}"/>
          </ac:picMkLst>
        </pc:picChg>
        <pc:picChg chg="add mod">
          <ac:chgData name="Neal Kington" userId="3890ff26-bfd0-4668-9152-a3e9fefcd707" providerId="ADAL" clId="{11B1F74C-8BD8-4C62-B011-277902C2E0E1}" dt="2024-09-04T11:00:06.444" v="2"/>
          <ac:picMkLst>
            <pc:docMk/>
            <pc:sldMk cId="2416109869" sldId="730"/>
            <ac:picMk id="34" creationId="{D6B37CE3-6511-7796-D257-795F988CB405}"/>
          </ac:picMkLst>
        </pc:picChg>
        <pc:picChg chg="add mod">
          <ac:chgData name="Neal Kington" userId="3890ff26-bfd0-4668-9152-a3e9fefcd707" providerId="ADAL" clId="{11B1F74C-8BD8-4C62-B011-277902C2E0E1}" dt="2024-09-04T11:03:50.968" v="105" actId="14826"/>
          <ac:picMkLst>
            <pc:docMk/>
            <pc:sldMk cId="2416109869" sldId="730"/>
            <ac:picMk id="39" creationId="{D7E3FD56-CB4A-9F17-C746-0DEBC6052119}"/>
          </ac:picMkLst>
        </pc:picChg>
        <pc:cxnChg chg="add mod">
          <ac:chgData name="Neal Kington" userId="3890ff26-bfd0-4668-9152-a3e9fefcd707" providerId="ADAL" clId="{11B1F74C-8BD8-4C62-B011-277902C2E0E1}" dt="2024-09-04T11:00:06.444" v="2"/>
          <ac:cxnSpMkLst>
            <pc:docMk/>
            <pc:sldMk cId="2416109869" sldId="730"/>
            <ac:cxnSpMk id="21" creationId="{3B5E9ABA-7620-1452-6B3C-E78EDF221F20}"/>
          </ac:cxnSpMkLst>
        </pc:cxnChg>
        <pc:cxnChg chg="add mod">
          <ac:chgData name="Neal Kington" userId="3890ff26-bfd0-4668-9152-a3e9fefcd707" providerId="ADAL" clId="{11B1F74C-8BD8-4C62-B011-277902C2E0E1}" dt="2024-09-04T11:00:06.444" v="2"/>
          <ac:cxnSpMkLst>
            <pc:docMk/>
            <pc:sldMk cId="2416109869" sldId="730"/>
            <ac:cxnSpMk id="26" creationId="{69F143A4-970C-7C23-726A-998E570CC6F3}"/>
          </ac:cxnSpMkLst>
        </pc:cxnChg>
        <pc:cxnChg chg="add mod">
          <ac:chgData name="Neal Kington" userId="3890ff26-bfd0-4668-9152-a3e9fefcd707" providerId="ADAL" clId="{11B1F74C-8BD8-4C62-B011-277902C2E0E1}" dt="2024-09-04T11:00:06.444" v="2"/>
          <ac:cxnSpMkLst>
            <pc:docMk/>
            <pc:sldMk cId="2416109869" sldId="730"/>
            <ac:cxnSpMk id="31" creationId="{CC45B43E-163B-FDDB-200C-704020CB5740}"/>
          </ac:cxnSpMkLst>
        </pc:cxnChg>
        <pc:cxnChg chg="add mod">
          <ac:chgData name="Neal Kington" userId="3890ff26-bfd0-4668-9152-a3e9fefcd707" providerId="ADAL" clId="{11B1F74C-8BD8-4C62-B011-277902C2E0E1}" dt="2024-09-04T11:00:06.444" v="2"/>
          <ac:cxnSpMkLst>
            <pc:docMk/>
            <pc:sldMk cId="2416109869" sldId="730"/>
            <ac:cxnSpMk id="36" creationId="{96CFC2F3-A587-8796-FF5F-A139E0BC5B82}"/>
          </ac:cxnSpMkLst>
        </pc:cxnChg>
      </pc:sldChg>
      <pc:sldChg chg="addSp delSp modSp add mod">
        <pc:chgData name="Neal Kington" userId="3890ff26-bfd0-4668-9152-a3e9fefcd707" providerId="ADAL" clId="{11B1F74C-8BD8-4C62-B011-277902C2E0E1}" dt="2024-09-04T11:08:00.509" v="221" actId="14826"/>
        <pc:sldMkLst>
          <pc:docMk/>
          <pc:sldMk cId="1771282" sldId="731"/>
        </pc:sldMkLst>
        <pc:spChg chg="add mod">
          <ac:chgData name="Neal Kington" userId="3890ff26-bfd0-4668-9152-a3e9fefcd707" providerId="ADAL" clId="{11B1F74C-8BD8-4C62-B011-277902C2E0E1}" dt="2024-09-04T11:05:44.337" v="157"/>
          <ac:spMkLst>
            <pc:docMk/>
            <pc:sldMk cId="1771282" sldId="731"/>
            <ac:spMk id="2" creationId="{B6FC1612-8A63-C5BC-CCFE-22A9C8228D9A}"/>
          </ac:spMkLst>
        </pc:spChg>
        <pc:spChg chg="del">
          <ac:chgData name="Neal Kington" userId="3890ff26-bfd0-4668-9152-a3e9fefcd707" providerId="ADAL" clId="{11B1F74C-8BD8-4C62-B011-277902C2E0E1}" dt="2024-09-04T11:05:40.324" v="156" actId="478"/>
          <ac:spMkLst>
            <pc:docMk/>
            <pc:sldMk cId="1771282" sldId="731"/>
            <ac:spMk id="4" creationId="{40F0316A-322A-7DCD-E406-F25CFDE8A061}"/>
          </ac:spMkLst>
        </pc:spChg>
        <pc:spChg chg="add mod">
          <ac:chgData name="Neal Kington" userId="3890ff26-bfd0-4668-9152-a3e9fefcd707" providerId="ADAL" clId="{11B1F74C-8BD8-4C62-B011-277902C2E0E1}" dt="2024-09-04T11:06:38.838" v="177" actId="20577"/>
          <ac:spMkLst>
            <pc:docMk/>
            <pc:sldMk cId="1771282" sldId="731"/>
            <ac:spMk id="5" creationId="{9C402148-E411-905D-6CFF-8DC10908F366}"/>
          </ac:spMkLst>
        </pc:spChg>
        <pc:spChg chg="del">
          <ac:chgData name="Neal Kington" userId="3890ff26-bfd0-4668-9152-a3e9fefcd707" providerId="ADAL" clId="{11B1F74C-8BD8-4C62-B011-277902C2E0E1}" dt="2024-09-04T11:05:40.324" v="156" actId="478"/>
          <ac:spMkLst>
            <pc:docMk/>
            <pc:sldMk cId="1771282" sldId="731"/>
            <ac:spMk id="7" creationId="{E47924FE-5CC0-3D5C-FC3E-C1FD5F6A8C9D}"/>
          </ac:spMkLst>
        </pc:spChg>
        <pc:spChg chg="del">
          <ac:chgData name="Neal Kington" userId="3890ff26-bfd0-4668-9152-a3e9fefcd707" providerId="ADAL" clId="{11B1F74C-8BD8-4C62-B011-277902C2E0E1}" dt="2024-09-04T11:05:40.324" v="156" actId="478"/>
          <ac:spMkLst>
            <pc:docMk/>
            <pc:sldMk cId="1771282" sldId="731"/>
            <ac:spMk id="8" creationId="{C8DC785E-0688-C753-E367-F84AABDA6FC5}"/>
          </ac:spMkLst>
        </pc:spChg>
        <pc:spChg chg="del">
          <ac:chgData name="Neal Kington" userId="3890ff26-bfd0-4668-9152-a3e9fefcd707" providerId="ADAL" clId="{11B1F74C-8BD8-4C62-B011-277902C2E0E1}" dt="2024-09-04T11:05:40.324" v="156" actId="478"/>
          <ac:spMkLst>
            <pc:docMk/>
            <pc:sldMk cId="1771282" sldId="731"/>
            <ac:spMk id="9" creationId="{B4A8B2E0-980C-43A4-B9DE-5F7C3C4296ED}"/>
          </ac:spMkLst>
        </pc:spChg>
        <pc:spChg chg="del">
          <ac:chgData name="Neal Kington" userId="3890ff26-bfd0-4668-9152-a3e9fefcd707" providerId="ADAL" clId="{11B1F74C-8BD8-4C62-B011-277902C2E0E1}" dt="2024-09-04T11:05:40.324" v="156" actId="478"/>
          <ac:spMkLst>
            <pc:docMk/>
            <pc:sldMk cId="1771282" sldId="731"/>
            <ac:spMk id="12" creationId="{E32A1103-474B-531D-6782-608F9A9DDCB1}"/>
          </ac:spMkLst>
        </pc:spChg>
        <pc:spChg chg="del">
          <ac:chgData name="Neal Kington" userId="3890ff26-bfd0-4668-9152-a3e9fefcd707" providerId="ADAL" clId="{11B1F74C-8BD8-4C62-B011-277902C2E0E1}" dt="2024-09-04T11:05:40.324" v="156" actId="478"/>
          <ac:spMkLst>
            <pc:docMk/>
            <pc:sldMk cId="1771282" sldId="731"/>
            <ac:spMk id="13" creationId="{832B4690-E009-28F0-E34A-8214546A75BF}"/>
          </ac:spMkLst>
        </pc:spChg>
        <pc:spChg chg="del">
          <ac:chgData name="Neal Kington" userId="3890ff26-bfd0-4668-9152-a3e9fefcd707" providerId="ADAL" clId="{11B1F74C-8BD8-4C62-B011-277902C2E0E1}" dt="2024-09-04T11:05:40.324" v="156" actId="478"/>
          <ac:spMkLst>
            <pc:docMk/>
            <pc:sldMk cId="1771282" sldId="731"/>
            <ac:spMk id="14" creationId="{6DB22830-4150-BEA8-9542-944561EE4D8B}"/>
          </ac:spMkLst>
        </pc:spChg>
        <pc:spChg chg="add mod">
          <ac:chgData name="Neal Kington" userId="3890ff26-bfd0-4668-9152-a3e9fefcd707" providerId="ADAL" clId="{11B1F74C-8BD8-4C62-B011-277902C2E0E1}" dt="2024-09-04T11:07:10.855" v="215" actId="403"/>
          <ac:spMkLst>
            <pc:docMk/>
            <pc:sldMk cId="1771282" sldId="731"/>
            <ac:spMk id="15" creationId="{1B5AEB62-0506-3980-32D5-5CB82AC25882}"/>
          </ac:spMkLst>
        </pc:spChg>
        <pc:spChg chg="add mod">
          <ac:chgData name="Neal Kington" userId="3890ff26-bfd0-4668-9152-a3e9fefcd707" providerId="ADAL" clId="{11B1F74C-8BD8-4C62-B011-277902C2E0E1}" dt="2024-09-04T11:05:44.337" v="157"/>
          <ac:spMkLst>
            <pc:docMk/>
            <pc:sldMk cId="1771282" sldId="731"/>
            <ac:spMk id="18" creationId="{75346B37-711E-04B2-030A-5B2772B5E86C}"/>
          </ac:spMkLst>
        </pc:spChg>
        <pc:spChg chg="add mod">
          <ac:chgData name="Neal Kington" userId="3890ff26-bfd0-4668-9152-a3e9fefcd707" providerId="ADAL" clId="{11B1F74C-8BD8-4C62-B011-277902C2E0E1}" dt="2024-09-04T11:06:45.982" v="184" actId="20577"/>
          <ac:spMkLst>
            <pc:docMk/>
            <pc:sldMk cId="1771282" sldId="731"/>
            <ac:spMk id="20" creationId="{D7213971-A83E-8C77-8ECD-40152891AB97}"/>
          </ac:spMkLst>
        </pc:spChg>
        <pc:spChg chg="add mod">
          <ac:chgData name="Neal Kington" userId="3890ff26-bfd0-4668-9152-a3e9fefcd707" providerId="ADAL" clId="{11B1F74C-8BD8-4C62-B011-277902C2E0E1}" dt="2024-09-04T11:06:17.239" v="167"/>
          <ac:spMkLst>
            <pc:docMk/>
            <pc:sldMk cId="1771282" sldId="731"/>
            <ac:spMk id="21" creationId="{F2AD3B09-D49B-3AD9-855F-7061C885BDC4}"/>
          </ac:spMkLst>
        </pc:spChg>
        <pc:spChg chg="add mod">
          <ac:chgData name="Neal Kington" userId="3890ff26-bfd0-4668-9152-a3e9fefcd707" providerId="ADAL" clId="{11B1F74C-8BD8-4C62-B011-277902C2E0E1}" dt="2024-09-04T11:05:44.337" v="157"/>
          <ac:spMkLst>
            <pc:docMk/>
            <pc:sldMk cId="1771282" sldId="731"/>
            <ac:spMk id="23" creationId="{684CCBF3-14A9-59F1-3C5C-C5E73D5B039B}"/>
          </ac:spMkLst>
        </pc:spChg>
        <pc:spChg chg="add mod">
          <ac:chgData name="Neal Kington" userId="3890ff26-bfd0-4668-9152-a3e9fefcd707" providerId="ADAL" clId="{11B1F74C-8BD8-4C62-B011-277902C2E0E1}" dt="2024-09-04T11:07:13.366" v="217" actId="20577"/>
          <ac:spMkLst>
            <pc:docMk/>
            <pc:sldMk cId="1771282" sldId="731"/>
            <ac:spMk id="25" creationId="{5291CE2E-54C9-F28C-0097-BB027C4801AC}"/>
          </ac:spMkLst>
        </pc:spChg>
        <pc:spChg chg="add mod">
          <ac:chgData name="Neal Kington" userId="3890ff26-bfd0-4668-9152-a3e9fefcd707" providerId="ADAL" clId="{11B1F74C-8BD8-4C62-B011-277902C2E0E1}" dt="2024-09-04T11:06:31.278" v="169" actId="122"/>
          <ac:spMkLst>
            <pc:docMk/>
            <pc:sldMk cId="1771282" sldId="731"/>
            <ac:spMk id="26" creationId="{1F6D519B-E33C-99E3-D1D7-CEC71EB7F490}"/>
          </ac:spMkLst>
        </pc:spChg>
        <pc:picChg chg="del">
          <ac:chgData name="Neal Kington" userId="3890ff26-bfd0-4668-9152-a3e9fefcd707" providerId="ADAL" clId="{11B1F74C-8BD8-4C62-B011-277902C2E0E1}" dt="2024-09-04T11:05:40.324" v="156" actId="478"/>
          <ac:picMkLst>
            <pc:docMk/>
            <pc:sldMk cId="1771282" sldId="731"/>
            <ac:picMk id="6" creationId="{35E3F566-2093-004C-7E39-391119BE6A5C}"/>
          </ac:picMkLst>
        </pc:picChg>
        <pc:picChg chg="del">
          <ac:chgData name="Neal Kington" userId="3890ff26-bfd0-4668-9152-a3e9fefcd707" providerId="ADAL" clId="{11B1F74C-8BD8-4C62-B011-277902C2E0E1}" dt="2024-09-04T11:05:40.324" v="156" actId="478"/>
          <ac:picMkLst>
            <pc:docMk/>
            <pc:sldMk cId="1771282" sldId="731"/>
            <ac:picMk id="11" creationId="{C3C41DF5-4D2D-2520-073F-38663B8C84A9}"/>
          </ac:picMkLst>
        </pc:picChg>
        <pc:picChg chg="del">
          <ac:chgData name="Neal Kington" userId="3890ff26-bfd0-4668-9152-a3e9fefcd707" providerId="ADAL" clId="{11B1F74C-8BD8-4C62-B011-277902C2E0E1}" dt="2024-09-04T11:05:40.324" v="156" actId="478"/>
          <ac:picMkLst>
            <pc:docMk/>
            <pc:sldMk cId="1771282" sldId="731"/>
            <ac:picMk id="16" creationId="{5397B4B4-1F6D-649A-4B22-D655E38EAAE1}"/>
          </ac:picMkLst>
        </pc:picChg>
        <pc:picChg chg="add mod">
          <ac:chgData name="Neal Kington" userId="3890ff26-bfd0-4668-9152-a3e9fefcd707" providerId="ADAL" clId="{11B1F74C-8BD8-4C62-B011-277902C2E0E1}" dt="2024-09-04T11:07:41.672" v="220" actId="14826"/>
          <ac:picMkLst>
            <pc:docMk/>
            <pc:sldMk cId="1771282" sldId="731"/>
            <ac:picMk id="17" creationId="{48541EFA-EDE8-ED2D-290F-CB2188755D5C}"/>
          </ac:picMkLst>
        </pc:picChg>
        <pc:picChg chg="add mod">
          <ac:chgData name="Neal Kington" userId="3890ff26-bfd0-4668-9152-a3e9fefcd707" providerId="ADAL" clId="{11B1F74C-8BD8-4C62-B011-277902C2E0E1}" dt="2024-09-04T11:08:00.509" v="221" actId="14826"/>
          <ac:picMkLst>
            <pc:docMk/>
            <pc:sldMk cId="1771282" sldId="731"/>
            <ac:picMk id="22" creationId="{B129AF14-635A-F9BA-F206-A6812ABE3EE1}"/>
          </ac:picMkLst>
        </pc:picChg>
        <pc:picChg chg="add mod">
          <ac:chgData name="Neal Kington" userId="3890ff26-bfd0-4668-9152-a3e9fefcd707" providerId="ADAL" clId="{11B1F74C-8BD8-4C62-B011-277902C2E0E1}" dt="2024-09-04T11:05:44.337" v="157"/>
          <ac:picMkLst>
            <pc:docMk/>
            <pc:sldMk cId="1771282" sldId="731"/>
            <ac:picMk id="27" creationId="{3F5BB3AD-3910-5BD2-C5F7-131748578A2B}"/>
          </ac:picMkLst>
        </pc:picChg>
        <pc:cxnChg chg="add mod">
          <ac:chgData name="Neal Kington" userId="3890ff26-bfd0-4668-9152-a3e9fefcd707" providerId="ADAL" clId="{11B1F74C-8BD8-4C62-B011-277902C2E0E1}" dt="2024-09-04T11:05:44.337" v="157"/>
          <ac:cxnSpMkLst>
            <pc:docMk/>
            <pc:sldMk cId="1771282" sldId="731"/>
            <ac:cxnSpMk id="3" creationId="{BAB84539-DF12-C526-A7E1-D028FC7C2BD3}"/>
          </ac:cxnSpMkLst>
        </pc:cxnChg>
        <pc:cxnChg chg="add mod">
          <ac:chgData name="Neal Kington" userId="3890ff26-bfd0-4668-9152-a3e9fefcd707" providerId="ADAL" clId="{11B1F74C-8BD8-4C62-B011-277902C2E0E1}" dt="2024-09-04T11:05:44.337" v="157"/>
          <ac:cxnSpMkLst>
            <pc:docMk/>
            <pc:sldMk cId="1771282" sldId="731"/>
            <ac:cxnSpMk id="19" creationId="{1C61F631-FA53-5C2B-043C-2E525053A16A}"/>
          </ac:cxnSpMkLst>
        </pc:cxnChg>
        <pc:cxnChg chg="add mod">
          <ac:chgData name="Neal Kington" userId="3890ff26-bfd0-4668-9152-a3e9fefcd707" providerId="ADAL" clId="{11B1F74C-8BD8-4C62-B011-277902C2E0E1}" dt="2024-09-04T11:05:44.337" v="157"/>
          <ac:cxnSpMkLst>
            <pc:docMk/>
            <pc:sldMk cId="1771282" sldId="731"/>
            <ac:cxnSpMk id="24" creationId="{2F614610-D230-EBE2-F070-B2A6EE42F12F}"/>
          </ac:cxnSpMkLst>
        </pc:cxnChg>
      </pc:sldChg>
    </pc:docChg>
  </pc:docChgLst>
  <pc:docChgLst>
    <pc:chgData name="Jessica Melling" userId="S::jessica.melling@bucs.org.uk::ced715b5-1834-43f4-9e96-5c3d2833464d" providerId="AD" clId="Web-{7DCA02AD-2D10-5959-2D53-2AFA8FB5016F}"/>
    <pc:docChg chg="modSld">
      <pc:chgData name="Jessica Melling" userId="S::jessica.melling@bucs.org.uk::ced715b5-1834-43f4-9e96-5c3d2833464d" providerId="AD" clId="Web-{7DCA02AD-2D10-5959-2D53-2AFA8FB5016F}" dt="2024-09-04T09:38:13.186" v="51"/>
      <pc:docMkLst>
        <pc:docMk/>
      </pc:docMkLst>
      <pc:sldChg chg="modSp">
        <pc:chgData name="Jessica Melling" userId="S::jessica.melling@bucs.org.uk::ced715b5-1834-43f4-9e96-5c3d2833464d" providerId="AD" clId="Web-{7DCA02AD-2D10-5959-2D53-2AFA8FB5016F}" dt="2024-09-04T09:31:07.029" v="7" actId="20577"/>
        <pc:sldMkLst>
          <pc:docMk/>
          <pc:sldMk cId="0" sldId="257"/>
        </pc:sldMkLst>
        <pc:spChg chg="mod">
          <ac:chgData name="Jessica Melling" userId="S::jessica.melling@bucs.org.uk::ced715b5-1834-43f4-9e96-5c3d2833464d" providerId="AD" clId="Web-{7DCA02AD-2D10-5959-2D53-2AFA8FB5016F}" dt="2024-09-04T09:31:07.029" v="7" actId="20577"/>
          <ac:spMkLst>
            <pc:docMk/>
            <pc:sldMk cId="0" sldId="257"/>
            <ac:spMk id="153" creationId="{00000000-0000-0000-0000-000000000000}"/>
          </ac:spMkLst>
        </pc:spChg>
      </pc:sldChg>
      <pc:sldChg chg="delSp modSp">
        <pc:chgData name="Jessica Melling" userId="S::jessica.melling@bucs.org.uk::ced715b5-1834-43f4-9e96-5c3d2833464d" providerId="AD" clId="Web-{7DCA02AD-2D10-5959-2D53-2AFA8FB5016F}" dt="2024-09-04T09:38:13.186" v="51"/>
        <pc:sldMkLst>
          <pc:docMk/>
          <pc:sldMk cId="2721845193" sldId="728"/>
        </pc:sldMkLst>
        <pc:spChg chg="mod">
          <ac:chgData name="Jessica Melling" userId="S::jessica.melling@bucs.org.uk::ced715b5-1834-43f4-9e96-5c3d2833464d" providerId="AD" clId="Web-{7DCA02AD-2D10-5959-2D53-2AFA8FB5016F}" dt="2024-09-04T09:38:10.873" v="50" actId="20577"/>
          <ac:spMkLst>
            <pc:docMk/>
            <pc:sldMk cId="2721845193" sldId="728"/>
            <ac:spMk id="3" creationId="{90A97368-6E62-3AFC-FE92-A14F0D74614B}"/>
          </ac:spMkLst>
        </pc:spChg>
        <pc:picChg chg="del">
          <ac:chgData name="Jessica Melling" userId="S::jessica.melling@bucs.org.uk::ced715b5-1834-43f4-9e96-5c3d2833464d" providerId="AD" clId="Web-{7DCA02AD-2D10-5959-2D53-2AFA8FB5016F}" dt="2024-09-04T09:38:13.186" v="51"/>
          <ac:picMkLst>
            <pc:docMk/>
            <pc:sldMk cId="2721845193" sldId="728"/>
            <ac:picMk id="6" creationId="{4668FD14-E21C-5CE1-46BF-E2A8640A8A11}"/>
          </ac:picMkLst>
        </pc:picChg>
      </pc:sldChg>
    </pc:docChg>
  </pc:docChgLst>
  <pc:docChgLst>
    <pc:chgData name="Jessica Melling" userId="ced715b5-1834-43f4-9e96-5c3d2833464d" providerId="ADAL" clId="{A7228CBA-4F59-4855-805E-44A14BB77992}"/>
    <pc:docChg chg="undo redo custSel addSld delSld modSld modSection">
      <pc:chgData name="Jessica Melling" userId="ced715b5-1834-43f4-9e96-5c3d2833464d" providerId="ADAL" clId="{A7228CBA-4F59-4855-805E-44A14BB77992}" dt="2024-09-04T10:00:08.270" v="186" actId="1076"/>
      <pc:docMkLst>
        <pc:docMk/>
      </pc:docMkLst>
      <pc:sldChg chg="addSp modSp mod modAnim">
        <pc:chgData name="Jessica Melling" userId="ced715b5-1834-43f4-9e96-5c3d2833464d" providerId="ADAL" clId="{A7228CBA-4F59-4855-805E-44A14BB77992}" dt="2024-09-04T09:54:11.636" v="148" actId="1037"/>
        <pc:sldMkLst>
          <pc:docMk/>
          <pc:sldMk cId="686868766" sldId="726"/>
        </pc:sldMkLst>
        <pc:spChg chg="mod">
          <ac:chgData name="Jessica Melling" userId="ced715b5-1834-43f4-9e96-5c3d2833464d" providerId="ADAL" clId="{A7228CBA-4F59-4855-805E-44A14BB77992}" dt="2024-09-04T09:53:56.067" v="124"/>
          <ac:spMkLst>
            <pc:docMk/>
            <pc:sldMk cId="686868766" sldId="726"/>
            <ac:spMk id="3" creationId="{D1D1636A-367F-A5F5-23E2-F49591067888}"/>
          </ac:spMkLst>
        </pc:spChg>
        <pc:spChg chg="mod">
          <ac:chgData name="Jessica Melling" userId="ced715b5-1834-43f4-9e96-5c3d2833464d" providerId="ADAL" clId="{A7228CBA-4F59-4855-805E-44A14BB77992}" dt="2024-09-04T09:53:56.067" v="124"/>
          <ac:spMkLst>
            <pc:docMk/>
            <pc:sldMk cId="686868766" sldId="726"/>
            <ac:spMk id="6" creationId="{B66E315E-A4E6-ADD7-4B28-844BD9A6C3C5}"/>
          </ac:spMkLst>
        </pc:spChg>
        <pc:spChg chg="mod">
          <ac:chgData name="Jessica Melling" userId="ced715b5-1834-43f4-9e96-5c3d2833464d" providerId="ADAL" clId="{A7228CBA-4F59-4855-805E-44A14BB77992}" dt="2024-09-04T09:47:59.860" v="116" actId="20577"/>
          <ac:spMkLst>
            <pc:docMk/>
            <pc:sldMk cId="686868766" sldId="726"/>
            <ac:spMk id="10" creationId="{33C8C525-DF8E-B902-C037-DBD046B9D8C5}"/>
          </ac:spMkLst>
        </pc:spChg>
        <pc:spChg chg="mod">
          <ac:chgData name="Jessica Melling" userId="ced715b5-1834-43f4-9e96-5c3d2833464d" providerId="ADAL" clId="{A7228CBA-4F59-4855-805E-44A14BB77992}" dt="2024-09-04T09:53:56.067" v="124"/>
          <ac:spMkLst>
            <pc:docMk/>
            <pc:sldMk cId="686868766" sldId="726"/>
            <ac:spMk id="11" creationId="{F8ED9418-337E-EB5D-4541-B8AEAA03BDB4}"/>
          </ac:spMkLst>
        </pc:spChg>
        <pc:grpChg chg="add mod">
          <ac:chgData name="Jessica Melling" userId="ced715b5-1834-43f4-9e96-5c3d2833464d" providerId="ADAL" clId="{A7228CBA-4F59-4855-805E-44A14BB77992}" dt="2024-09-04T09:54:11.636" v="148" actId="1037"/>
          <ac:grpSpMkLst>
            <pc:docMk/>
            <pc:sldMk cId="686868766" sldId="726"/>
            <ac:grpSpMk id="2" creationId="{E98583BF-FFF0-459B-1538-CD53067FE479}"/>
          </ac:grpSpMkLst>
        </pc:grpChg>
        <pc:grpChg chg="mod">
          <ac:chgData name="Jessica Melling" userId="ced715b5-1834-43f4-9e96-5c3d2833464d" providerId="ADAL" clId="{A7228CBA-4F59-4855-805E-44A14BB77992}" dt="2024-09-04T09:54:11.636" v="148" actId="1037"/>
          <ac:grpSpMkLst>
            <pc:docMk/>
            <pc:sldMk cId="686868766" sldId="726"/>
            <ac:grpSpMk id="18" creationId="{67EEDA92-A67A-30D8-1A0D-039004E9D7DD}"/>
          </ac:grpSpMkLst>
        </pc:grpChg>
        <pc:grpChg chg="mod">
          <ac:chgData name="Jessica Melling" userId="ced715b5-1834-43f4-9e96-5c3d2833464d" providerId="ADAL" clId="{A7228CBA-4F59-4855-805E-44A14BB77992}" dt="2024-09-04T09:54:11.636" v="148" actId="1037"/>
          <ac:grpSpMkLst>
            <pc:docMk/>
            <pc:sldMk cId="686868766" sldId="726"/>
            <ac:grpSpMk id="19" creationId="{538DB613-C6AF-7D7F-9BA8-44D1C61D4A71}"/>
          </ac:grpSpMkLst>
        </pc:grpChg>
        <pc:grpChg chg="mod">
          <ac:chgData name="Jessica Melling" userId="ced715b5-1834-43f4-9e96-5c3d2833464d" providerId="ADAL" clId="{A7228CBA-4F59-4855-805E-44A14BB77992}" dt="2024-09-04T09:54:11.636" v="148" actId="1037"/>
          <ac:grpSpMkLst>
            <pc:docMk/>
            <pc:sldMk cId="686868766" sldId="726"/>
            <ac:grpSpMk id="20" creationId="{5B4D061D-B09F-36D6-6C7A-90AAE97A75C9}"/>
          </ac:grpSpMkLst>
        </pc:grpChg>
      </pc:sldChg>
      <pc:sldChg chg="addSp delSp modSp mod">
        <pc:chgData name="Jessica Melling" userId="ced715b5-1834-43f4-9e96-5c3d2833464d" providerId="ADAL" clId="{A7228CBA-4F59-4855-805E-44A14BB77992}" dt="2024-09-04T09:56:47.753" v="167" actId="255"/>
        <pc:sldMkLst>
          <pc:docMk/>
          <pc:sldMk cId="2721845193" sldId="728"/>
        </pc:sldMkLst>
        <pc:spChg chg="mod">
          <ac:chgData name="Jessica Melling" userId="ced715b5-1834-43f4-9e96-5c3d2833464d" providerId="ADAL" clId="{A7228CBA-4F59-4855-805E-44A14BB77992}" dt="2024-09-04T09:47:45.186" v="110" actId="14100"/>
          <ac:spMkLst>
            <pc:docMk/>
            <pc:sldMk cId="2721845193" sldId="728"/>
            <ac:spMk id="2" creationId="{2659D1E0-85CE-4854-6D5D-FC32C599122F}"/>
          </ac:spMkLst>
        </pc:spChg>
        <pc:spChg chg="del mod">
          <ac:chgData name="Jessica Melling" userId="ced715b5-1834-43f4-9e96-5c3d2833464d" providerId="ADAL" clId="{A7228CBA-4F59-4855-805E-44A14BB77992}" dt="2024-09-04T09:45:01.726" v="48" actId="478"/>
          <ac:spMkLst>
            <pc:docMk/>
            <pc:sldMk cId="2721845193" sldId="728"/>
            <ac:spMk id="3" creationId="{90A97368-6E62-3AFC-FE92-A14F0D74614B}"/>
          </ac:spMkLst>
        </pc:spChg>
        <pc:spChg chg="add mod">
          <ac:chgData name="Jessica Melling" userId="ced715b5-1834-43f4-9e96-5c3d2833464d" providerId="ADAL" clId="{A7228CBA-4F59-4855-805E-44A14BB77992}" dt="2024-09-04T09:40:32.096" v="12" actId="1076"/>
          <ac:spMkLst>
            <pc:docMk/>
            <pc:sldMk cId="2721845193" sldId="728"/>
            <ac:spMk id="7" creationId="{E47924FE-5CC0-3D5C-FC3E-C1FD5F6A8C9D}"/>
          </ac:spMkLst>
        </pc:spChg>
        <pc:spChg chg="add mod">
          <ac:chgData name="Jessica Melling" userId="ced715b5-1834-43f4-9e96-5c3d2833464d" providerId="ADAL" clId="{A7228CBA-4F59-4855-805E-44A14BB77992}" dt="2024-09-04T09:40:58.028" v="24" actId="120"/>
          <ac:spMkLst>
            <pc:docMk/>
            <pc:sldMk cId="2721845193" sldId="728"/>
            <ac:spMk id="8" creationId="{C8DC785E-0688-C753-E367-F84AABDA6FC5}"/>
          </ac:spMkLst>
        </pc:spChg>
        <pc:spChg chg="add mod">
          <ac:chgData name="Jessica Melling" userId="ced715b5-1834-43f4-9e96-5c3d2833464d" providerId="ADAL" clId="{A7228CBA-4F59-4855-805E-44A14BB77992}" dt="2024-09-04T09:44:14.369" v="44" actId="14100"/>
          <ac:spMkLst>
            <pc:docMk/>
            <pc:sldMk cId="2721845193" sldId="728"/>
            <ac:spMk id="9" creationId="{B4A8B2E0-980C-43A4-B9DE-5F7C3C4296ED}"/>
          </ac:spMkLst>
        </pc:spChg>
        <pc:spChg chg="add mod">
          <ac:chgData name="Jessica Melling" userId="ced715b5-1834-43f4-9e96-5c3d2833464d" providerId="ADAL" clId="{A7228CBA-4F59-4855-805E-44A14BB77992}" dt="2024-09-04T09:42:48.814" v="41" actId="255"/>
          <ac:spMkLst>
            <pc:docMk/>
            <pc:sldMk cId="2721845193" sldId="728"/>
            <ac:spMk id="12" creationId="{E32A1103-474B-531D-6782-608F9A9DDCB1}"/>
          </ac:spMkLst>
        </pc:spChg>
        <pc:spChg chg="add mod">
          <ac:chgData name="Jessica Melling" userId="ced715b5-1834-43f4-9e96-5c3d2833464d" providerId="ADAL" clId="{A7228CBA-4F59-4855-805E-44A14BB77992}" dt="2024-09-04T09:45:05.441" v="49" actId="1076"/>
          <ac:spMkLst>
            <pc:docMk/>
            <pc:sldMk cId="2721845193" sldId="728"/>
            <ac:spMk id="13" creationId="{832B4690-E009-28F0-E34A-8214546A75BF}"/>
          </ac:spMkLst>
        </pc:spChg>
        <pc:spChg chg="add mod">
          <ac:chgData name="Jessica Melling" userId="ced715b5-1834-43f4-9e96-5c3d2833464d" providerId="ADAL" clId="{A7228CBA-4F59-4855-805E-44A14BB77992}" dt="2024-09-04T09:56:47.753" v="167" actId="255"/>
          <ac:spMkLst>
            <pc:docMk/>
            <pc:sldMk cId="2721845193" sldId="728"/>
            <ac:spMk id="14" creationId="{6DB22830-4150-BEA8-9542-944561EE4D8B}"/>
          </ac:spMkLst>
        </pc:spChg>
        <pc:picChg chg="add mod ord">
          <ac:chgData name="Jessica Melling" userId="ced715b5-1834-43f4-9e96-5c3d2833464d" providerId="ADAL" clId="{A7228CBA-4F59-4855-805E-44A14BB77992}" dt="2024-09-04T09:47:26.345" v="107" actId="1076"/>
          <ac:picMkLst>
            <pc:docMk/>
            <pc:sldMk cId="2721845193" sldId="728"/>
            <ac:picMk id="6" creationId="{35E3F566-2093-004C-7E39-391119BE6A5C}"/>
          </ac:picMkLst>
        </pc:picChg>
        <pc:picChg chg="add mod">
          <ac:chgData name="Jessica Melling" userId="ced715b5-1834-43f4-9e96-5c3d2833464d" providerId="ADAL" clId="{A7228CBA-4F59-4855-805E-44A14BB77992}" dt="2024-09-04T09:47:11.876" v="102" actId="1076"/>
          <ac:picMkLst>
            <pc:docMk/>
            <pc:sldMk cId="2721845193" sldId="728"/>
            <ac:picMk id="11" creationId="{C3C41DF5-4D2D-2520-073F-38663B8C84A9}"/>
          </ac:picMkLst>
        </pc:picChg>
        <pc:picChg chg="add mod">
          <ac:chgData name="Jessica Melling" userId="ced715b5-1834-43f4-9e96-5c3d2833464d" providerId="ADAL" clId="{A7228CBA-4F59-4855-805E-44A14BB77992}" dt="2024-09-04T09:47:18.809" v="104" actId="1076"/>
          <ac:picMkLst>
            <pc:docMk/>
            <pc:sldMk cId="2721845193" sldId="728"/>
            <ac:picMk id="16" creationId="{5397B4B4-1F6D-649A-4B22-D655E38EAAE1}"/>
          </ac:picMkLst>
        </pc:picChg>
      </pc:sldChg>
      <pc:sldChg chg="addSp modSp new mod">
        <pc:chgData name="Jessica Melling" userId="ced715b5-1834-43f4-9e96-5c3d2833464d" providerId="ADAL" clId="{A7228CBA-4F59-4855-805E-44A14BB77992}" dt="2024-09-04T10:00:08.270" v="186" actId="1076"/>
        <pc:sldMkLst>
          <pc:docMk/>
          <pc:sldMk cId="2798682886" sldId="729"/>
        </pc:sldMkLst>
        <pc:spChg chg="add mod">
          <ac:chgData name="Jessica Melling" userId="ced715b5-1834-43f4-9e96-5c3d2833464d" providerId="ADAL" clId="{A7228CBA-4F59-4855-805E-44A14BB77992}" dt="2024-09-04T09:59:43.980" v="173"/>
          <ac:spMkLst>
            <pc:docMk/>
            <pc:sldMk cId="2798682886" sldId="729"/>
            <ac:spMk id="5" creationId="{5143448D-87F2-538E-D60B-22A60F2C9272}"/>
          </ac:spMkLst>
        </pc:spChg>
        <pc:spChg chg="add mod">
          <ac:chgData name="Jessica Melling" userId="ced715b5-1834-43f4-9e96-5c3d2833464d" providerId="ADAL" clId="{A7228CBA-4F59-4855-805E-44A14BB77992}" dt="2024-09-04T10:00:08.270" v="186" actId="1076"/>
          <ac:spMkLst>
            <pc:docMk/>
            <pc:sldMk cId="2798682886" sldId="729"/>
            <ac:spMk id="7" creationId="{E0E4E824-CE40-0C85-5343-82080F85F6F5}"/>
          </ac:spMkLst>
        </pc:spChg>
        <pc:picChg chg="add mod">
          <ac:chgData name="Jessica Melling" userId="ced715b5-1834-43f4-9e96-5c3d2833464d" providerId="ADAL" clId="{A7228CBA-4F59-4855-805E-44A14BB77992}" dt="2024-09-04T09:59:25.770" v="171" actId="1076"/>
          <ac:picMkLst>
            <pc:docMk/>
            <pc:sldMk cId="2798682886" sldId="729"/>
            <ac:picMk id="4" creationId="{7942C78F-502D-25F4-399E-919D5A5D76B4}"/>
          </ac:picMkLst>
        </pc:picChg>
        <pc:picChg chg="add">
          <ac:chgData name="Jessica Melling" userId="ced715b5-1834-43f4-9e96-5c3d2833464d" providerId="ADAL" clId="{A7228CBA-4F59-4855-805E-44A14BB77992}" dt="2024-09-04T09:59:44.033" v="174"/>
          <ac:picMkLst>
            <pc:docMk/>
            <pc:sldMk cId="2798682886" sldId="729"/>
            <ac:picMk id="6" creationId="{04241C02-F308-6FD9-9EB6-9D9FC39D1AB9}"/>
          </ac:picMkLst>
        </pc:picChg>
      </pc:sldChg>
      <pc:sldChg chg="addSp delSp modSp del mod modAnim">
        <pc:chgData name="Jessica Melling" userId="ced715b5-1834-43f4-9e96-5c3d2833464d" providerId="ADAL" clId="{A7228CBA-4F59-4855-805E-44A14BB77992}" dt="2024-09-04T09:54:19.941" v="149" actId="47"/>
        <pc:sldMkLst>
          <pc:docMk/>
          <pc:sldMk cId="4053638256" sldId="729"/>
        </pc:sldMkLst>
        <pc:picChg chg="add del mod">
          <ac:chgData name="Jessica Melling" userId="ced715b5-1834-43f4-9e96-5c3d2833464d" providerId="ADAL" clId="{A7228CBA-4F59-4855-805E-44A14BB77992}" dt="2024-09-04T09:53:14.675" v="120" actId="478"/>
          <ac:picMkLst>
            <pc:docMk/>
            <pc:sldMk cId="4053638256" sldId="729"/>
            <ac:picMk id="3" creationId="{F3F6FF06-DCA3-740C-AA97-DBBD661B910F}"/>
          </ac:picMkLst>
        </pc:picChg>
        <pc:picChg chg="del">
          <ac:chgData name="Jessica Melling" userId="ced715b5-1834-43f4-9e96-5c3d2833464d" providerId="ADAL" clId="{A7228CBA-4F59-4855-805E-44A14BB77992}" dt="2024-09-04T09:53:07.114" v="117" actId="478"/>
          <ac:picMkLst>
            <pc:docMk/>
            <pc:sldMk cId="4053638256" sldId="729"/>
            <ac:picMk id="1026" creationId="{442D3788-360D-EE83-F92B-39AEA1A0FF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Regional – TM</a:t>
            </a:r>
          </a:p>
          <a:p>
            <a:r>
              <a:rPr lang="en-GB"/>
              <a:t>National – NK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F08CA-13A3-494B-9133-9F1FF5313B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4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989" r="23989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0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18" r="38160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6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osh Red" preserve="1">
  <p:cSld name="1_Swoosh Re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helmet holding a lacrosse net&#10;&#10;Description automatically generated">
            <a:extLst>
              <a:ext uri="{FF2B5EF4-FFF2-40B4-BE49-F238E27FC236}">
                <a16:creationId xmlns:a16="http://schemas.microsoft.com/office/drawing/2014/main" id="{052F9378-50E0-44F0-8473-1B283C968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64" b="12080"/>
          <a:stretch/>
        </p:blipFill>
        <p:spPr>
          <a:xfrm>
            <a:off x="0" y="49"/>
            <a:ext cx="9144000" cy="5143451"/>
          </a:xfrm>
          <a:prstGeom prst="rect">
            <a:avLst/>
          </a:prstGeom>
        </p:spPr>
      </p:pic>
      <p:sp>
        <p:nvSpPr>
          <p:cNvPr id="85" name="Google Shape;85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5" y="4758799"/>
            <a:ext cx="548680" cy="159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37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osh Orange">
  <p:cSld name="BLANK_1_1_1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1" y="4758800"/>
            <a:ext cx="548675" cy="1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osh Blue">
  <p:cSld name="BLANK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>
            <a:spLocks noGrp="1"/>
          </p:cNvSpPr>
          <p:nvPr>
            <p:ph type="ctrTitle"/>
          </p:nvPr>
        </p:nvSpPr>
        <p:spPr>
          <a:xfrm>
            <a:off x="311700" y="1785650"/>
            <a:ext cx="8520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1" y="4758800"/>
            <a:ext cx="548675" cy="1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DE8F-C00A-DE9D-A792-76FD1803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Bebas Neue Bold" panose="020B0606020202050201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A094-7503-B37B-2D46-4CAEECC1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BB643-92EA-0158-F326-5B4EA73B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0531" y="4767263"/>
            <a:ext cx="3012239" cy="273844"/>
          </a:xfrm>
        </p:spPr>
        <p:txBody>
          <a:bodyPr/>
          <a:lstStyle/>
          <a:p>
            <a:fld id="{E2D24F47-B988-A948-9E38-A67B1999C4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red shield&#10;&#10;Description automatically generated">
            <a:extLst>
              <a:ext uri="{FF2B5EF4-FFF2-40B4-BE49-F238E27FC236}">
                <a16:creationId xmlns:a16="http://schemas.microsoft.com/office/drawing/2014/main" id="{E88AEE5A-2733-F140-69A2-88140EB34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738" y="4732735"/>
            <a:ext cx="1055270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5" y="4758799"/>
            <a:ext cx="548680" cy="1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1_Title slide 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" name="Google Shape;18;p7">
            <a:extLst>
              <a:ext uri="{FF2B5EF4-FFF2-40B4-BE49-F238E27FC236}">
                <a16:creationId xmlns:a16="http://schemas.microsoft.com/office/drawing/2014/main" id="{1F8817DF-0976-D22A-497A-9FBB22952C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9;p7">
            <a:extLst>
              <a:ext uri="{FF2B5EF4-FFF2-40B4-BE49-F238E27FC236}">
                <a16:creationId xmlns:a16="http://schemas.microsoft.com/office/drawing/2014/main" id="{F703E0E7-65DA-233F-26BE-1B5203903B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6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aying ping pong&#10;&#10;Description automatically generated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61" r="25481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014" r="24014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2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79" r:id="rId2"/>
    <p:sldLayoutId id="2147483652" r:id="rId3"/>
    <p:sldLayoutId id="2147483680" r:id="rId4"/>
    <p:sldLayoutId id="2147483653" r:id="rId5"/>
    <p:sldLayoutId id="2147483654" r:id="rId6"/>
    <p:sldLayoutId id="2147483656" r:id="rId7"/>
    <p:sldLayoutId id="2147483675" r:id="rId8"/>
    <p:sldLayoutId id="2147483676" r:id="rId9"/>
    <p:sldLayoutId id="2147483677" r:id="rId10"/>
    <p:sldLayoutId id="2147483678" r:id="rId11"/>
    <p:sldLayoutId id="2147483657" r:id="rId12"/>
    <p:sldLayoutId id="2147483660" r:id="rId13"/>
    <p:sldLayoutId id="2147483661" r:id="rId14"/>
    <p:sldLayoutId id="2147483662" r:id="rId15"/>
    <p:sldLayoutId id="2147483674" r:id="rId16"/>
    <p:sldLayoutId id="2147483666" r:id="rId17"/>
    <p:sldLayoutId id="2147483667" r:id="rId18"/>
    <p:sldLayoutId id="214748368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ixtures@bucs.org.uk" TargetMode="External"/><Relationship Id="rId3" Type="http://schemas.openxmlformats.org/officeDocument/2006/relationships/image" Target="../media/image14.svg"/><Relationship Id="rId7" Type="http://schemas.openxmlformats.org/officeDocument/2006/relationships/hyperlink" Target="mailto:events@bucs.org.u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iscipline@bucs.org.uk" TargetMode="External"/><Relationship Id="rId5" Type="http://schemas.openxmlformats.org/officeDocument/2006/relationships/image" Target="../media/image16.svg"/><Relationship Id="rId10" Type="http://schemas.openxmlformats.org/officeDocument/2006/relationships/image" Target="../media/image18.sv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rl6.mailanyone.net/scanner?m=1sixXu-000000004qZ-3C21&amp;d=4%7Cmail%2F90%2F1724770200%2F1sixXu-000000004qZ-3C21%7Cin6q%7C57e1b682%7C10977208%7C9441127%7C66CDE802F7BC048E293290D83D7598A6&amp;o=%2Fphtm%3A%2Fetss-aiouc.lb%2Furgr%2Ftc.k8j%2FA2iQQQE0Gb9IeGqwIRCBxLQCS1qoDWAvL7tIhTD-yOskvwD5gIb8gd6JcgZbk&amp;s=G5-q2JIpE1RhUfuSRJlPNH1sTWk" TargetMode="External"/><Relationship Id="rId3" Type="http://schemas.openxmlformats.org/officeDocument/2006/relationships/hyperlink" Target="https://url6.mailanyone.net/scanner?m=1sixXu-000000004qZ-3C21&amp;d=4%7Cmail%2F90%2F1724770200%2F1sixXu-000000004qZ-3C21%7Cin6q%7C57e1b682%7C10977208%7C9441127%7C66CDE802F7BC048E293290D83D7598A6&amp;o=%2Fphtm%3A%2Fetss-aiouc.lb%2Furg%2F%2Ftc.kQEAQbQ82jiqI9wBG0IGeH7IJThYp66xKk5L9acqHo3jQ4ZDEOzI0Sn1o8lTtdxFMw063n1&amp;s=ZD0-Dxb3HYf-KisH--GwXdQWXeM" TargetMode="External"/><Relationship Id="rId7" Type="http://schemas.openxmlformats.org/officeDocument/2006/relationships/hyperlink" Target="https://url6.mailanyone.net/scanner?m=1sixXu-000000004qZ-3C21&amp;d=4%7Cmail%2F90%2F1724770200%2F1sixXu-000000004qZ-3C21%7Cin6q%7C57e1b682%7C10977208%7C9441127%7C66CDE802F7BC048E293290D83D7598A6&amp;o=%2Fphtm%3A%2Fetss-aiouc.lb%2Furg%2F%2Ftc.kQEAQbQ82jiqI9wBG0IGehrINCRa3n6UjsE6NgGguCEJ9WJalYtw9TSa_6VGZ5LAAQRX5-7&amp;s=E8U5JB5EXnsRkWTqWVazPuhl9To" TargetMode="External"/><Relationship Id="rId2" Type="http://schemas.openxmlformats.org/officeDocument/2006/relationships/hyperlink" Target="https://url6.mailanyone.net/scanner?m=1sixXu-000000004qZ-3C21&amp;d=4%7Cmail%2F90%2F1724770200%2F1sixXu-000000004qZ-3C21%7Cin6q%7C57e1b682%7C10977208%7C9441127%7C66CDE802F7BC048E293290D83D7598A6&amp;o=%2Fpht.%3A%2Fitssfem.le4lid%2Fcocmpomc68%2F049%2F%2F%2F%2Fsf%2F26le%2F%2Fic638-bus0_-ypleiara-prsoce-auc20k-.4-522_%3Fpdetmmfuamdilemiu%3Dum%26ucsort_goe%3Dtdiidtiualsm_n%26tnutiBio%3Dttn%25UC%260UiS20tdm00%2C%2C_%3D0%2C0%2C&amp;s=F0xKLmAsR60laIjUD2ypSM_Yoe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rl6.mailanyone.net/scanner?m=1sixXu-000000004qZ-3C21&amp;d=4%7Cmail%2F90%2F1724770200%2F1sixXu-000000004qZ-3C21%7Cin6q%7C57e1b682%7C10977208%7C9441127%7C66CDE802F7BC048E293290D83D7598A6&amp;o=%2Fphtm%3A%2Fetss-aiouc.lb%2Furg%2F%2Ftc.kQEAQbQ82jiqI9wBG0IGedrIIJRbXr6JCk8LZp_bIOMIU-ktvE00s9zydz9gdne78ggXKzO&amp;s=uaI5fVhhlLiKmYtSXumxIOs2fnQ" TargetMode="External"/><Relationship Id="rId11" Type="http://schemas.openxmlformats.org/officeDocument/2006/relationships/hyperlink" Target="mailto:discipline@bucs.org.uk" TargetMode="External"/><Relationship Id="rId5" Type="http://schemas.openxmlformats.org/officeDocument/2006/relationships/hyperlink" Target="https://url6.mailanyone.net/scanner?m=1sixXu-000000004qZ-3C21&amp;d=4%7Cmail%2F90%2F1724770200%2F1sixXu-000000004qZ-3C21%7Cin6q%7C57e1b682%7C10977208%7C9441127%7C66CDE802F7BC048E293290D83D7598A6&amp;o=%2Fphtm%3A%2Fetss-aiouc.lb%2Furg%2F%2Ftc.kQEAQbQ82jiqI9wBG0IGe17ILoha8C6MxXiJSLKYGs4L839_qH-100SpRQzTJN7qGgtk1L_&amp;s=k1EHJeHsYuusD-hAFrFRYtnyYXk" TargetMode="External"/><Relationship Id="rId10" Type="http://schemas.openxmlformats.org/officeDocument/2006/relationships/hyperlink" Target="mailto:events@bucs.org.uk" TargetMode="External"/><Relationship Id="rId4" Type="http://schemas.openxmlformats.org/officeDocument/2006/relationships/hyperlink" Target="https://url6.mailanyone.net/scanner?m=1sixXu-000000004qZ-3C21&amp;d=4%7Cmail%2F90%2F1724770200%2F1sixXu-000000004qZ-3C21%7Cin6q%7C57e1b682%7C10977208%7C9441127%7C66CDE802F7BC048E293290D83D7598A6&amp;o=%2Fphtm%3A%2Fetss-aiouc.lb%2Furg%2F%2Ftc.kQEAQbQ82jiqI9wBG0IGemqIPHRadz6hw4H0n1BArZZadYerArsiObBxXkWCwSPWdQe96CK&amp;s=MUk3KXgXcULV6agNuOsDNKDy6kw" TargetMode="External"/><Relationship Id="rId9" Type="http://schemas.openxmlformats.org/officeDocument/2006/relationships/hyperlink" Target="mailto:fixtures@bucs.org.u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>
                <a:latin typeface="Bebas Neue" panose="020B0606020202050201" pitchFamily="34" charset="0"/>
              </a:rPr>
              <a:t>Fees and Sanctions Webinar</a:t>
            </a:r>
            <a:endParaRPr>
              <a:latin typeface="Bebas Neue" panose="020B0606020202050201" pitchFamily="34" charset="0"/>
            </a:endParaRPr>
          </a:p>
        </p:txBody>
      </p:sp>
      <p:sp>
        <p:nvSpPr>
          <p:cNvPr id="153" name="Google Shape;15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en-GB" dirty="0"/>
              <a:t>Thursday 5 September 2024</a:t>
            </a: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004" y="3982250"/>
            <a:ext cx="851994" cy="7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BA128E35-4DEC-1ED7-92B1-5F7C264BBD8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Fees and Sanctions Document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C1612-8A63-C5BC-CCFE-22A9C8228D9A}"/>
              </a:ext>
            </a:extLst>
          </p:cNvPr>
          <p:cNvSpPr/>
          <p:nvPr/>
        </p:nvSpPr>
        <p:spPr>
          <a:xfrm>
            <a:off x="1267133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B84539-DF12-C526-A7E1-D028FC7C2BD3}"/>
              </a:ext>
            </a:extLst>
          </p:cNvPr>
          <p:cNvCxnSpPr>
            <a:cxnSpLocks/>
          </p:cNvCxnSpPr>
          <p:nvPr/>
        </p:nvCxnSpPr>
        <p:spPr>
          <a:xfrm>
            <a:off x="1267133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C402148-E411-905D-6CFF-8DC10908F366}"/>
              </a:ext>
            </a:extLst>
          </p:cNvPr>
          <p:cNvSpPr/>
          <p:nvPr/>
        </p:nvSpPr>
        <p:spPr>
          <a:xfrm>
            <a:off x="1816218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Bebas Neue Bold" panose="020B0606020202050201"/>
              </a:rPr>
              <a:t>Guidance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5AEB62-0506-3980-32D5-5CB82AC25882}"/>
              </a:ext>
            </a:extLst>
          </p:cNvPr>
          <p:cNvSpPr/>
          <p:nvPr/>
        </p:nvSpPr>
        <p:spPr>
          <a:xfrm>
            <a:off x="1481354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Produced again following the success of the 2023-24 document</a:t>
            </a:r>
            <a:r>
              <a:rPr lang="en-GB" sz="1000" b="1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7" name="Graphic 16" descr="List outline">
            <a:extLst>
              <a:ext uri="{FF2B5EF4-FFF2-40B4-BE49-F238E27FC236}">
                <a16:creationId xmlns:a16="http://schemas.microsoft.com/office/drawing/2014/main" id="{48541EFA-EDE8-ED2D-290F-CB218875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02781" y="2025925"/>
            <a:ext cx="708700" cy="708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346B37-711E-04B2-030A-5B2772B5E86C}"/>
              </a:ext>
            </a:extLst>
          </p:cNvPr>
          <p:cNvSpPr/>
          <p:nvPr/>
        </p:nvSpPr>
        <p:spPr>
          <a:xfrm>
            <a:off x="3582000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61F631-FA53-5C2B-043C-2E525053A16A}"/>
              </a:ext>
            </a:extLst>
          </p:cNvPr>
          <p:cNvCxnSpPr>
            <a:cxnSpLocks/>
          </p:cNvCxnSpPr>
          <p:nvPr/>
        </p:nvCxnSpPr>
        <p:spPr>
          <a:xfrm>
            <a:off x="3582000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D7213971-A83E-8C77-8ECD-40152891AB97}"/>
              </a:ext>
            </a:extLst>
          </p:cNvPr>
          <p:cNvSpPr/>
          <p:nvPr/>
        </p:nvSpPr>
        <p:spPr>
          <a:xfrm>
            <a:off x="4131085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Bebas Neue Bold" panose="020B0606020202050201"/>
              </a:rPr>
              <a:t>Purpose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D3B09-D49B-3AD9-855F-7061C885BDC4}"/>
              </a:ext>
            </a:extLst>
          </p:cNvPr>
          <p:cNvSpPr/>
          <p:nvPr/>
        </p:nvSpPr>
        <p:spPr>
          <a:xfrm>
            <a:off x="3796221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Document highlights all possible sanctions a team / institution could face during the 2024-25 season.</a:t>
            </a:r>
          </a:p>
        </p:txBody>
      </p:sp>
      <p:pic>
        <p:nvPicPr>
          <p:cNvPr id="22" name="Graphic 21" descr="Bullseye outline">
            <a:extLst>
              <a:ext uri="{FF2B5EF4-FFF2-40B4-BE49-F238E27FC236}">
                <a16:creationId xmlns:a16="http://schemas.microsoft.com/office/drawing/2014/main" id="{B129AF14-635A-F9BA-F206-A6812ABE3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17648" y="2025925"/>
            <a:ext cx="708700" cy="7087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4CCBF3-14A9-59F1-3C5C-C5E73D5B039B}"/>
              </a:ext>
            </a:extLst>
          </p:cNvPr>
          <p:cNvSpPr/>
          <p:nvPr/>
        </p:nvSpPr>
        <p:spPr>
          <a:xfrm>
            <a:off x="5896867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614610-D230-EBE2-F070-B2A6EE42F12F}"/>
              </a:ext>
            </a:extLst>
          </p:cNvPr>
          <p:cNvCxnSpPr>
            <a:cxnSpLocks/>
          </p:cNvCxnSpPr>
          <p:nvPr/>
        </p:nvCxnSpPr>
        <p:spPr>
          <a:xfrm>
            <a:off x="5896867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5291CE2E-54C9-F28C-0097-BB027C4801AC}"/>
              </a:ext>
            </a:extLst>
          </p:cNvPr>
          <p:cNvSpPr/>
          <p:nvPr/>
        </p:nvSpPr>
        <p:spPr>
          <a:xfrm>
            <a:off x="6445952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Bebas Neue Bold" panose="020B0606020202050201"/>
              </a:rPr>
              <a:t>Contact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6D519B-E33C-99E3-D1D7-CEC71EB7F490}"/>
              </a:ext>
            </a:extLst>
          </p:cNvPr>
          <p:cNvSpPr/>
          <p:nvPr/>
        </p:nvSpPr>
        <p:spPr>
          <a:xfrm>
            <a:off x="6111088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000" u="sng" dirty="0">
                <a:solidFill>
                  <a:srgbClr val="0000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discipline@bucs.org.uk</a:t>
            </a:r>
            <a:endParaRPr lang="en-GB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000" u="sng" dirty="0">
                <a:solidFill>
                  <a:srgbClr val="0000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7"/>
              </a:rPr>
              <a:t>events@bucs.org.uk</a:t>
            </a:r>
            <a:endParaRPr lang="en-GB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000" u="sng" dirty="0">
                <a:solidFill>
                  <a:srgbClr val="0000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8"/>
              </a:rPr>
              <a:t>fixtures@bucs.org.uk</a:t>
            </a:r>
            <a:endParaRPr lang="en-GB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Graphic 26" descr="Email outline">
            <a:extLst>
              <a:ext uri="{FF2B5EF4-FFF2-40B4-BE49-F238E27FC236}">
                <a16:creationId xmlns:a16="http://schemas.microsoft.com/office/drawing/2014/main" id="{3F5BB3AD-3910-5BD2-C5F7-131748578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532515" y="2025925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2E20F-126D-5C17-79C1-4024C39637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8F371A7-B828-9194-1B8E-17E73F48B7BC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039E6-57F5-6FA8-5449-A93FB270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94" y="734242"/>
            <a:ext cx="5936964" cy="41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362F7-E554-4C25-93C6-B1F0E4610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3353F-AA08-6EC3-0461-A9CCF6426706}"/>
              </a:ext>
            </a:extLst>
          </p:cNvPr>
          <p:cNvSpPr/>
          <p:nvPr/>
        </p:nvSpPr>
        <p:spPr>
          <a:xfrm>
            <a:off x="311700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E9ABA-7620-1452-6B3C-E78EDF221F20}"/>
              </a:ext>
            </a:extLst>
          </p:cNvPr>
          <p:cNvCxnSpPr>
            <a:cxnSpLocks/>
          </p:cNvCxnSpPr>
          <p:nvPr/>
        </p:nvCxnSpPr>
        <p:spPr>
          <a:xfrm>
            <a:off x="311700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E68527BF-5506-A8E7-E8E4-4CDEFC4D0FAA}"/>
              </a:ext>
            </a:extLst>
          </p:cNvPr>
          <p:cNvSpPr/>
          <p:nvPr/>
        </p:nvSpPr>
        <p:spPr>
          <a:xfrm>
            <a:off x="860785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Bebas Neue Bold" panose="020B0606020202050201"/>
              </a:rPr>
              <a:t>Knockout Walkovers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430110-D266-F5B2-3A1C-5517DADD0334}"/>
              </a:ext>
            </a:extLst>
          </p:cNvPr>
          <p:cNvSpPr/>
          <p:nvPr/>
        </p:nvSpPr>
        <p:spPr>
          <a:xfrm>
            <a:off x="525921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Knockout opt out for 2024-25 season has now closed.</a:t>
            </a:r>
          </a:p>
          <a:p>
            <a:pPr algn="ctr"/>
            <a:endParaRPr lang="en-GB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Teams can still be withdrawn from both the league and knockout competitions for most programmes.</a:t>
            </a:r>
          </a:p>
        </p:txBody>
      </p:sp>
      <p:pic>
        <p:nvPicPr>
          <p:cNvPr id="24" name="Graphic 23" descr="Trophy outline">
            <a:extLst>
              <a:ext uri="{FF2B5EF4-FFF2-40B4-BE49-F238E27FC236}">
                <a16:creationId xmlns:a16="http://schemas.microsoft.com/office/drawing/2014/main" id="{ED0F9347-3185-F557-CF3A-02C378E1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7348" y="2025925"/>
            <a:ext cx="708700" cy="7087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B09928F-AF05-11BA-1728-6BAABA89A979}"/>
              </a:ext>
            </a:extLst>
          </p:cNvPr>
          <p:cNvSpPr/>
          <p:nvPr/>
        </p:nvSpPr>
        <p:spPr>
          <a:xfrm>
            <a:off x="6852302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F143A4-970C-7C23-726A-998E570CC6F3}"/>
              </a:ext>
            </a:extLst>
          </p:cNvPr>
          <p:cNvCxnSpPr>
            <a:cxnSpLocks/>
          </p:cNvCxnSpPr>
          <p:nvPr/>
        </p:nvCxnSpPr>
        <p:spPr>
          <a:xfrm>
            <a:off x="6852302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992B2BDA-1993-B7EB-BE15-2BDF77E9A3E5}"/>
              </a:ext>
            </a:extLst>
          </p:cNvPr>
          <p:cNvSpPr/>
          <p:nvPr/>
        </p:nvSpPr>
        <p:spPr>
          <a:xfrm>
            <a:off x="7401387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Bebas Neue Bold" panose="020B0606020202050201"/>
              </a:rPr>
              <a:t>Understanding Deadlines</a:t>
            </a:r>
            <a:endParaRPr lang="en-GB" sz="1050" dirty="0">
              <a:latin typeface="Bebas Neue Bold" panose="020B0606020202050201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75C42E-CB13-9E9E-83EE-719CA1F11F7B}"/>
              </a:ext>
            </a:extLst>
          </p:cNvPr>
          <p:cNvSpPr/>
          <p:nvPr/>
        </p:nvSpPr>
        <p:spPr>
          <a:xfrm>
            <a:off x="7066523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Sport Specific Affiliations</a:t>
            </a:r>
          </a:p>
          <a:p>
            <a:pPr algn="ctr"/>
            <a:endParaRPr lang="en-GB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Team Withdrawal Deadlines</a:t>
            </a:r>
          </a:p>
        </p:txBody>
      </p:sp>
      <p:pic>
        <p:nvPicPr>
          <p:cNvPr id="29" name="Graphic 28" descr="Alarm clock outline">
            <a:extLst>
              <a:ext uri="{FF2B5EF4-FFF2-40B4-BE49-F238E27FC236}">
                <a16:creationId xmlns:a16="http://schemas.microsoft.com/office/drawing/2014/main" id="{4DF9C961-350A-1D78-2C38-3A1CBD38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487950" y="2025925"/>
            <a:ext cx="708700" cy="7087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D942963-CEA9-860A-B08D-7C6FD10BB079}"/>
              </a:ext>
            </a:extLst>
          </p:cNvPr>
          <p:cNvSpPr/>
          <p:nvPr/>
        </p:nvSpPr>
        <p:spPr>
          <a:xfrm>
            <a:off x="2505921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45B43E-163B-FDDB-200C-704020CB5740}"/>
              </a:ext>
            </a:extLst>
          </p:cNvPr>
          <p:cNvCxnSpPr>
            <a:cxnSpLocks/>
          </p:cNvCxnSpPr>
          <p:nvPr/>
        </p:nvCxnSpPr>
        <p:spPr>
          <a:xfrm>
            <a:off x="2505921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EA5FAB0C-3B75-80CC-E8C7-83101EC313C2}"/>
              </a:ext>
            </a:extLst>
          </p:cNvPr>
          <p:cNvSpPr/>
          <p:nvPr/>
        </p:nvSpPr>
        <p:spPr>
          <a:xfrm>
            <a:off x="3055006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Bebas Neue Bold" panose="020B0606020202050201"/>
              </a:rPr>
              <a:t>Collaboration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028D4F-EC45-82A4-1194-EBFA85B02B2B}"/>
              </a:ext>
            </a:extLst>
          </p:cNvPr>
          <p:cNvSpPr/>
          <p:nvPr/>
        </p:nvSpPr>
        <p:spPr>
          <a:xfrm>
            <a:off x="2720142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Most sanctionable offences can be avoided if institutions work together to resolve these outside of the formal processes</a:t>
            </a:r>
            <a:endParaRPr lang="en-GB" sz="10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34" name="Graphic 33" descr="Users outline">
            <a:extLst>
              <a:ext uri="{FF2B5EF4-FFF2-40B4-BE49-F238E27FC236}">
                <a16:creationId xmlns:a16="http://schemas.microsoft.com/office/drawing/2014/main" id="{D6B37CE3-6511-7796-D257-795F988CB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1569" y="2025925"/>
            <a:ext cx="708700" cy="7087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847661B-FDB6-010C-8150-675050EC691E}"/>
              </a:ext>
            </a:extLst>
          </p:cNvPr>
          <p:cNvSpPr/>
          <p:nvPr/>
        </p:nvSpPr>
        <p:spPr>
          <a:xfrm>
            <a:off x="4658081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CFC2F3-A587-8796-FF5F-A139E0BC5B82}"/>
              </a:ext>
            </a:extLst>
          </p:cNvPr>
          <p:cNvCxnSpPr>
            <a:cxnSpLocks/>
          </p:cNvCxnSpPr>
          <p:nvPr/>
        </p:nvCxnSpPr>
        <p:spPr>
          <a:xfrm>
            <a:off x="4658081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FE35E51C-7239-8FCE-7C96-5725B8D272CE}"/>
              </a:ext>
            </a:extLst>
          </p:cNvPr>
          <p:cNvSpPr/>
          <p:nvPr/>
        </p:nvSpPr>
        <p:spPr>
          <a:xfrm>
            <a:off x="5207166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Bebas Neue Bold" panose="020B0606020202050201"/>
              </a:rPr>
              <a:t>Contact Us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D052BB-CC65-2935-3092-DBD9CE28A2F9}"/>
              </a:ext>
            </a:extLst>
          </p:cNvPr>
          <p:cNvSpPr/>
          <p:nvPr/>
        </p:nvSpPr>
        <p:spPr>
          <a:xfrm>
            <a:off x="4872302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Reach out to members of the BUCS Executive as soon as you become aware of an issue.</a:t>
            </a:r>
          </a:p>
        </p:txBody>
      </p:sp>
      <p:pic>
        <p:nvPicPr>
          <p:cNvPr id="39" name="Graphic 38" descr="Address Book outline">
            <a:extLst>
              <a:ext uri="{FF2B5EF4-FFF2-40B4-BE49-F238E27FC236}">
                <a16:creationId xmlns:a16="http://schemas.microsoft.com/office/drawing/2014/main" id="{D7E3FD56-CB4A-9F17-C746-0DEBC60521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93729" y="2025925"/>
            <a:ext cx="708700" cy="708700"/>
          </a:xfrm>
          <a:prstGeom prst="rect">
            <a:avLst/>
          </a:prstGeom>
        </p:spPr>
      </p:pic>
      <p:sp>
        <p:nvSpPr>
          <p:cNvPr id="40" name="Title 4">
            <a:extLst>
              <a:ext uri="{FF2B5EF4-FFF2-40B4-BE49-F238E27FC236}">
                <a16:creationId xmlns:a16="http://schemas.microsoft.com/office/drawing/2014/main" id="{10BD850D-8A2A-CB73-8082-C6B3221C004B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24161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C8F677F-8159-41AA-D56E-227D9C46F78E}"/>
              </a:ext>
            </a:extLst>
          </p:cNvPr>
          <p:cNvSpPr/>
          <p:nvPr/>
        </p:nvSpPr>
        <p:spPr>
          <a:xfrm>
            <a:off x="3222000" y="1221750"/>
            <a:ext cx="2700000" cy="2700000"/>
          </a:xfrm>
          <a:prstGeom prst="ellipse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C8DA1B-8B22-1BE2-2378-CB93DDFCCAE8}"/>
              </a:ext>
            </a:extLst>
          </p:cNvPr>
          <p:cNvSpPr/>
          <p:nvPr/>
        </p:nvSpPr>
        <p:spPr>
          <a:xfrm>
            <a:off x="3628159" y="1627909"/>
            <a:ext cx="1887681" cy="1887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9" name="Picture 8" descr="Radio microphone outline">
            <a:extLst>
              <a:ext uri="{FF2B5EF4-FFF2-40B4-BE49-F238E27FC236}">
                <a16:creationId xmlns:a16="http://schemas.microsoft.com/office/drawing/2014/main" id="{3E1EF4FA-F89A-432F-D2BE-C7A26227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45" r="3545"/>
          <a:stretch/>
        </p:blipFill>
        <p:spPr>
          <a:xfrm>
            <a:off x="3978639" y="1933112"/>
            <a:ext cx="1186718" cy="1277273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6B4BC375-DEFC-8EB5-79C3-C8248376E3C2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Open Forum</a:t>
            </a:r>
          </a:p>
        </p:txBody>
      </p:sp>
    </p:spTree>
    <p:extLst>
      <p:ext uri="{BB962C8B-B14F-4D97-AF65-F5344CB8AC3E}">
        <p14:creationId xmlns:p14="http://schemas.microsoft.com/office/powerpoint/2010/main" val="38813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553F-9207-0C25-6AEF-C728058B3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Some useful resources and links below, including the generic IA Training Webinar scheduled for Thursday, 12 September, from 11:00 – 13:00.</a:t>
            </a:r>
            <a:b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</a:br>
            <a:b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</a:b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[</a:t>
            </a:r>
            <a:r>
              <a:rPr lang="en-GB" sz="18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 Resource Pack</a:t>
            </a: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] [</a:t>
            </a:r>
            <a:r>
              <a:rPr lang="en-GB" sz="18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 Training Webinar</a:t>
            </a: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] [</a:t>
            </a:r>
            <a:r>
              <a:rPr lang="en-GB" sz="18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BUCS Play Help Guides</a:t>
            </a: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] [</a:t>
            </a:r>
            <a:r>
              <a:rPr lang="en-GB" sz="18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Fees and Sanctions Document</a:t>
            </a: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] [</a:t>
            </a:r>
            <a:r>
              <a:rPr lang="en-GB" sz="18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Fees and Sanctions Webinar</a:t>
            </a: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] [</a:t>
            </a:r>
            <a:r>
              <a:rPr lang="en-GB" sz="18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Sport Specific Affiliations</a:t>
            </a: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] [</a:t>
            </a:r>
            <a:r>
              <a:rPr lang="en-GB" sz="18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Latest Email Comms</a:t>
            </a:r>
            <a:r>
              <a:rPr lang="en-GB" sz="18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]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5EFB17D-6ADB-BD05-8C5A-D38400630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BUCS Leagues and Knockouts – </a:t>
            </a:r>
            <a:r>
              <a:rPr lang="en-GB" sz="44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fixtures@bucs.org.uk</a:t>
            </a:r>
            <a:endParaRPr lang="en-GB" sz="4400" dirty="0">
              <a:solidFill>
                <a:schemeClr val="bg1"/>
              </a:solidFill>
              <a:effectLst/>
              <a:latin typeface="Lato" panose="020F0502020204030203" pitchFamily="34" charset="0"/>
              <a:ea typeface="Aptos" panose="020B00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BUCS Events – </a:t>
            </a:r>
            <a:r>
              <a:rPr lang="en-GB" sz="44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events@bucs.org.uk</a:t>
            </a:r>
            <a:endParaRPr lang="en-GB" sz="4400" dirty="0">
              <a:solidFill>
                <a:schemeClr val="bg1"/>
              </a:solidFill>
              <a:effectLst/>
              <a:latin typeface="Lato" panose="020F0502020204030203" pitchFamily="34" charset="0"/>
              <a:ea typeface="Aptos" panose="020B00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BUCS Sport Governance and Compliance (Rules and Regulations) – </a:t>
            </a:r>
            <a:r>
              <a:rPr lang="en-GB" sz="44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discipline@bucs.org.uk</a:t>
            </a:r>
            <a:endParaRPr lang="en-GB" sz="4400" dirty="0">
              <a:solidFill>
                <a:schemeClr val="bg1"/>
              </a:solidFill>
              <a:effectLst/>
              <a:latin typeface="Lato" panose="020F0502020204030203" pitchFamily="34" charset="0"/>
              <a:ea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3819F-2D0C-A3F9-4FFD-20B57B79B2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9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AD53-E4F5-A0C8-5145-3D4E28308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Bebas Neue" panose="020B0606020202050201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C790-CB36-9203-DCFA-25F59079F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8" y="3763639"/>
            <a:ext cx="8520600" cy="7926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Nick Burley, Sport Governance and Compliance Manager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Neal Kington</a:t>
            </a:r>
            <a:r>
              <a:rPr lang="en-GB"/>
              <a:t>, National Competitions Manager</a:t>
            </a:r>
          </a:p>
          <a:p>
            <a:pPr algn="l"/>
            <a:r>
              <a:rPr lang="en-GB"/>
              <a:t>Andy Gilvary, Head of Competitions and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DC92F-6CA3-6006-A9DE-776754DDC1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solidFill>
                  <a:schemeClr val="bg1"/>
                </a:solidFill>
              </a:rPr>
              <a:t>7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C4001A"/>
      </a:accent1>
      <a:accent2>
        <a:srgbClr val="FF4500"/>
      </a:accent2>
      <a:accent3>
        <a:srgbClr val="29CCD4"/>
      </a:accent3>
      <a:accent4>
        <a:srgbClr val="FFE800"/>
      </a:accent4>
      <a:accent5>
        <a:srgbClr val="00A771"/>
      </a:accent5>
      <a:accent6>
        <a:srgbClr val="EEFF41"/>
      </a:accent6>
      <a:hlink>
        <a:srgbClr val="C400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C75E3394D4A833EA15B271EAFC0" ma:contentTypeVersion="15" ma:contentTypeDescription="Create a new document." ma:contentTypeScope="" ma:versionID="a4cb956aa542ace997bedc3028436f3d">
  <xsd:schema xmlns:xsd="http://www.w3.org/2001/XMLSchema" xmlns:xs="http://www.w3.org/2001/XMLSchema" xmlns:p="http://schemas.microsoft.com/office/2006/metadata/properties" xmlns:ns2="a00eb08d-3cdf-4d7b-a260-3dc4f56d59c4" xmlns:ns3="fef4e556-16e4-4dee-95da-df72594863e3" targetNamespace="http://schemas.microsoft.com/office/2006/metadata/properties" ma:root="true" ma:fieldsID="a57823170bf58b4ed98e4adc9b8a1e6b" ns2:_="" ns3:_="">
    <xsd:import namespace="a00eb08d-3cdf-4d7b-a260-3dc4f56d59c4"/>
    <xsd:import namespace="fef4e556-16e4-4dee-95da-df7259486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eb08d-3cdf-4d7b-a260-3dc4f56d5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de5ae7-9e2d-4f8a-b53e-60b0bf7fb2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4e556-16e4-4dee-95da-df7259486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346a2f4-7ba1-43a9-ad0b-48f05a3e9df8}" ma:internalName="TaxCatchAll" ma:showField="CatchAllData" ma:web="fef4e556-16e4-4dee-95da-df7259486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0eb08d-3cdf-4d7b-a260-3dc4f56d59c4">
      <Terms xmlns="http://schemas.microsoft.com/office/infopath/2007/PartnerControls"/>
    </lcf76f155ced4ddcb4097134ff3c332f>
    <TaxCatchAll xmlns="fef4e556-16e4-4dee-95da-df72594863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A4450-50E2-480A-AC99-180171F33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0eb08d-3cdf-4d7b-a260-3dc4f56d59c4"/>
    <ds:schemaRef ds:uri="fef4e556-16e4-4dee-95da-df7259486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6F3EDF-2A1D-4B0B-9E1E-5420E91B7BE4}">
  <ds:schemaRefs>
    <ds:schemaRef ds:uri="1213fbad-01a7-4728-a6b7-e88ec0c407c8"/>
    <ds:schemaRef ds:uri="383e031d-ee67-4f4c-8731-f5ad6e9e6096"/>
    <ds:schemaRef ds:uri="fef4e556-16e4-4dee-95da-df72594863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00eb08d-3cdf-4d7b-a260-3dc4f56d59c4"/>
  </ds:schemaRefs>
</ds:datastoreItem>
</file>

<file path=customXml/itemProps3.xml><?xml version="1.0" encoding="utf-8"?>
<ds:datastoreItem xmlns:ds="http://schemas.openxmlformats.org/officeDocument/2006/customXml" ds:itemID="{0DB8F8D2-7937-4C4C-B3F7-FCE8F4DA49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282</Words>
  <Application>Microsoft Office PowerPoint</Application>
  <PresentationFormat>On-screen Show (16:9)</PresentationFormat>
  <Paragraphs>41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Bebas Neue</vt:lpstr>
      <vt:lpstr>Bebas Neue Bold</vt:lpstr>
      <vt:lpstr>Lato</vt:lpstr>
      <vt:lpstr>Arial</vt:lpstr>
      <vt:lpstr>Simple Light</vt:lpstr>
      <vt:lpstr>Fees and Sanctions Webinar</vt:lpstr>
      <vt:lpstr>PowerPoint Presentation</vt:lpstr>
      <vt:lpstr>PowerPoint Presentation</vt:lpstr>
      <vt:lpstr>PowerPoint Presentation</vt:lpstr>
      <vt:lpstr>PowerPoint Presentation</vt:lpstr>
      <vt:lpstr>Some useful resources and links below, including the generic IA Training Webinar scheduled for Thursday, 12 September, from 11:00 – 13:00.  [IA Resource Pack] [IA Training Webinar] [BUCS Play Help Guides] [Fees and Sanctions Document] [Fees and Sanctions Webinar] [Sport Specific Affiliations] [Latest Email Comms]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BUCS Slide template</dc:title>
  <dc:creator>Neal Kington</dc:creator>
  <cp:lastModifiedBy>Neal Kington</cp:lastModifiedBy>
  <cp:revision>10</cp:revision>
  <dcterms:modified xsi:type="dcterms:W3CDTF">2024-09-05T13:11:22Z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0x01010077FB2C75E3394D4A833EA15B271EAFC0</vt:lpwstr>
  </property>
</Properties>
</file>