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28"/>
  </p:notesMasterIdLst>
  <p:sldIdLst>
    <p:sldId id="257" r:id="rId5"/>
    <p:sldId id="261" r:id="rId6"/>
    <p:sldId id="274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6" r:id="rId19"/>
    <p:sldId id="278" r:id="rId20"/>
    <p:sldId id="275" r:id="rId21"/>
    <p:sldId id="273" r:id="rId22"/>
    <p:sldId id="279" r:id="rId23"/>
    <p:sldId id="272" r:id="rId24"/>
    <p:sldId id="295" r:id="rId25"/>
    <p:sldId id="299" r:id="rId26"/>
    <p:sldId id="301" r:id="rId27"/>
  </p:sldIdLst>
  <p:sldSz cx="9144000" cy="5143500" type="screen16x9"/>
  <p:notesSz cx="6858000" cy="9144000"/>
  <p:embeddedFontLst>
    <p:embeddedFont>
      <p:font typeface="Bebas Neue" panose="020B0604020202020204" charset="0"/>
      <p:regular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duction" id="{D195ECB7-CFC1-4321-9CFD-F562071E985B}">
          <p14:sldIdLst>
            <p14:sldId id="257"/>
            <p14:sldId id="261"/>
          </p14:sldIdLst>
        </p14:section>
        <p14:section name="Season Timeline (Term One)" id="{494F4783-BB6B-4CCD-903C-DC673BFE403F}">
          <p14:sldIdLst>
            <p14:sldId id="274"/>
            <p14:sldId id="262"/>
            <p14:sldId id="263"/>
            <p14:sldId id="264"/>
            <p14:sldId id="265"/>
            <p14:sldId id="266"/>
          </p14:sldIdLst>
        </p14:section>
        <p14:section name="Season Timeline (Term Two)" id="{25067608-2324-43B5-ACB9-48D48B62D403}">
          <p14:sldIdLst>
            <p14:sldId id="267"/>
            <p14:sldId id="268"/>
            <p14:sldId id="269"/>
            <p14:sldId id="270"/>
            <p14:sldId id="271"/>
          </p14:sldIdLst>
        </p14:section>
        <p14:section name="How to Input" id="{6454E820-78A8-47A7-AB57-567D590CE3D9}">
          <p14:sldIdLst>
            <p14:sldId id="277"/>
            <p14:sldId id="276"/>
            <p14:sldId id="278"/>
          </p14:sldIdLst>
        </p14:section>
        <p14:section name="Top Tips" id="{AF17C67F-479D-4B63-81E6-45FDADD7CF1E}">
          <p14:sldIdLst>
            <p14:sldId id="275"/>
            <p14:sldId id="273"/>
            <p14:sldId id="279"/>
            <p14:sldId id="272"/>
          </p14:sldIdLst>
        </p14:section>
        <p14:section name="Open Forum" id="{3A39C941-E7B3-44F7-82EA-9BB138D66461}">
          <p14:sldIdLst>
            <p14:sldId id="295"/>
          </p14:sldIdLst>
        </p14:section>
        <p14:section name="Thank You" id="{16FE53AF-3945-410E-AD82-A37692B121A4}">
          <p14:sldIdLst>
            <p14:sldId id="299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8NOP0UuJ3q55A1IFdC2NPV/xqU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F736955-2983-298F-2FD9-045220BF2139}" name="Maddi Cannell" initials="MC" userId="S::maddi.cannell@bucs.org.uk::30a1b1c0-e16a-4616-aff7-8dafc36c629e" providerId="AD"/>
  <p188:author id="{07E819C2-BBF5-81B6-FD6D-BF06B0B8B50C}" name="Neal Kington" initials="NK" userId="S::neal.kington@bucs.org.uk::3890ff26-bfd0-4668-9152-a3e9fefcd707" providerId="AD"/>
  <p188:author id="{409A08D0-040F-F11E-9ABB-78CB4D89156E}" name="Andy Gilvary" initials="AG" userId="S::andy.gilvary@bucs.org.uk::6b54caef-8928-4714-a785-11687f21c8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001A"/>
    <a:srgbClr val="FFC5CD"/>
    <a:srgbClr val="FF7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C94D3-021C-4930-A988-58B33C9DC0CF}" v="1" dt="2024-10-02T16:20:37.474"/>
    <p1510:client id="{ACA36145-2F51-2F97-4A2D-0D74A826448A}" v="26" dt="2024-10-02T16:19:03.084"/>
    <p1510:client id="{F250F2EF-0B1F-4B85-982A-79FE7FAC4AF1}" v="98" dt="2024-10-03T09:55:58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Gilvary" userId="S::andy.gilvary@bucs.org.uk::6b54caef-8928-4714-a785-11687f21c818" providerId="AD" clId="Web-{EBE1A021-3EE3-F86C-02FE-3CDFC5145183}"/>
    <pc:docChg chg="modSld">
      <pc:chgData name="Andy Gilvary" userId="S::andy.gilvary@bucs.org.uk::6b54caef-8928-4714-a785-11687f21c818" providerId="AD" clId="Web-{EBE1A021-3EE3-F86C-02FE-3CDFC5145183}" dt="2024-09-04T14:38:20.853" v="40" actId="20577"/>
      <pc:docMkLst>
        <pc:docMk/>
      </pc:docMkLst>
      <pc:sldChg chg="modSp modCm">
        <pc:chgData name="Andy Gilvary" userId="S::andy.gilvary@bucs.org.uk::6b54caef-8928-4714-a785-11687f21c818" providerId="AD" clId="Web-{EBE1A021-3EE3-F86C-02FE-3CDFC5145183}" dt="2024-09-04T14:38:20.853" v="40" actId="20577"/>
        <pc:sldMkLst>
          <pc:docMk/>
          <pc:sldMk cId="2419601357" sldId="261"/>
        </pc:sldMkLst>
        <pc:spChg chg="mod">
          <ac:chgData name="Andy Gilvary" userId="S::andy.gilvary@bucs.org.uk::6b54caef-8928-4714-a785-11687f21c818" providerId="AD" clId="Web-{EBE1A021-3EE3-F86C-02FE-3CDFC5145183}" dt="2024-09-04T14:38:20.853" v="40" actId="20577"/>
          <ac:spMkLst>
            <pc:docMk/>
            <pc:sldMk cId="2419601357" sldId="261"/>
            <ac:spMk id="38" creationId="{89FD5A7E-C302-26E8-A01C-CC4254D98E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dy Gilvary" userId="S::andy.gilvary@bucs.org.uk::6b54caef-8928-4714-a785-11687f21c818" providerId="AD" clId="Web-{EBE1A021-3EE3-F86C-02FE-3CDFC5145183}" dt="2024-09-04T14:38:20.853" v="40" actId="20577"/>
              <pc2:cmMkLst xmlns:pc2="http://schemas.microsoft.com/office/powerpoint/2019/9/main/command">
                <pc:docMk/>
                <pc:sldMk cId="2419601357" sldId="261"/>
                <pc2:cmMk id="{744A7A08-D84F-4AA6-9B34-4BE7056E6D0E}"/>
              </pc2:cmMkLst>
            </pc226:cmChg>
          </p:ext>
        </pc:extLst>
      </pc:sldChg>
    </pc:docChg>
  </pc:docChgLst>
  <pc:docChgLst>
    <pc:chgData name="Jessica Melling" userId="S::jessica.melling@bucs.org.uk::ced715b5-1834-43f4-9e96-5c3d2833464d" providerId="AD" clId="Web-{A3F128CB-E1ED-58D3-3F46-9160D8163830}"/>
    <pc:docChg chg="modSld">
      <pc:chgData name="Jessica Melling" userId="S::jessica.melling@bucs.org.uk::ced715b5-1834-43f4-9e96-5c3d2833464d" providerId="AD" clId="Web-{A3F128CB-E1ED-58D3-3F46-9160D8163830}" dt="2024-09-05T09:02:22.284" v="166" actId="20577"/>
      <pc:docMkLst>
        <pc:docMk/>
      </pc:docMkLst>
      <pc:sldChg chg="modSp">
        <pc:chgData name="Jessica Melling" userId="S::jessica.melling@bucs.org.uk::ced715b5-1834-43f4-9e96-5c3d2833464d" providerId="AD" clId="Web-{A3F128CB-E1ED-58D3-3F46-9160D8163830}" dt="2024-09-05T08:46:36.796" v="2" actId="20577"/>
        <pc:sldMkLst>
          <pc:docMk/>
          <pc:sldMk cId="1999193312" sldId="296"/>
        </pc:sldMkLst>
        <pc:spChg chg="mod">
          <ac:chgData name="Jessica Melling" userId="S::jessica.melling@bucs.org.uk::ced715b5-1834-43f4-9e96-5c3d2833464d" providerId="AD" clId="Web-{A3F128CB-E1ED-58D3-3F46-9160D8163830}" dt="2024-09-05T08:46:36.796" v="2" actId="20577"/>
          <ac:spMkLst>
            <pc:docMk/>
            <pc:sldMk cId="1999193312" sldId="296"/>
            <ac:spMk id="3" creationId="{7F8D668C-86DD-D6A9-9E1E-E54551808D91}"/>
          </ac:spMkLst>
        </pc:spChg>
      </pc:sldChg>
      <pc:sldChg chg="modSp">
        <pc:chgData name="Jessica Melling" userId="S::jessica.melling@bucs.org.uk::ced715b5-1834-43f4-9e96-5c3d2833464d" providerId="AD" clId="Web-{A3F128CB-E1ED-58D3-3F46-9160D8163830}" dt="2024-09-05T09:02:22.284" v="166" actId="20577"/>
        <pc:sldMkLst>
          <pc:docMk/>
          <pc:sldMk cId="4122588705" sldId="298"/>
        </pc:sldMkLst>
        <pc:spChg chg="mod">
          <ac:chgData name="Jessica Melling" userId="S::jessica.melling@bucs.org.uk::ced715b5-1834-43f4-9e96-5c3d2833464d" providerId="AD" clId="Web-{A3F128CB-E1ED-58D3-3F46-9160D8163830}" dt="2024-09-05T08:48:47.430" v="47" actId="20577"/>
          <ac:spMkLst>
            <pc:docMk/>
            <pc:sldMk cId="4122588705" sldId="298"/>
            <ac:spMk id="5" creationId="{3334928A-16E5-A306-3B99-1E880CAD145F}"/>
          </ac:spMkLst>
        </pc:spChg>
        <pc:spChg chg="mod">
          <ac:chgData name="Jessica Melling" userId="S::jessica.melling@bucs.org.uk::ced715b5-1834-43f4-9e96-5c3d2833464d" providerId="AD" clId="Web-{A3F128CB-E1ED-58D3-3F46-9160D8163830}" dt="2024-09-05T08:46:51.219" v="4" actId="20577"/>
          <ac:spMkLst>
            <pc:docMk/>
            <pc:sldMk cId="4122588705" sldId="298"/>
            <ac:spMk id="87" creationId="{45C8C296-35C5-9210-9770-D936BED6D74F}"/>
          </ac:spMkLst>
        </pc:spChg>
        <pc:spChg chg="mod">
          <ac:chgData name="Jessica Melling" userId="S::jessica.melling@bucs.org.uk::ced715b5-1834-43f4-9e96-5c3d2833464d" providerId="AD" clId="Web-{A3F128CB-E1ED-58D3-3F46-9160D8163830}" dt="2024-09-05T09:02:22.284" v="166" actId="20577"/>
          <ac:spMkLst>
            <pc:docMk/>
            <pc:sldMk cId="4122588705" sldId="298"/>
            <ac:spMk id="88" creationId="{356C2724-196D-78C4-3F3A-19C1ED4A2E46}"/>
          </ac:spMkLst>
        </pc:spChg>
        <pc:spChg chg="mod">
          <ac:chgData name="Jessica Melling" userId="S::jessica.melling@bucs.org.uk::ced715b5-1834-43f4-9e96-5c3d2833464d" providerId="AD" clId="Web-{A3F128CB-E1ED-58D3-3F46-9160D8163830}" dt="2024-09-05T08:51:52.787" v="152" actId="20577"/>
          <ac:spMkLst>
            <pc:docMk/>
            <pc:sldMk cId="4122588705" sldId="298"/>
            <ac:spMk id="93" creationId="{EDF58F5C-5F80-222A-5E34-763A7FD29054}"/>
          </ac:spMkLst>
        </pc:spChg>
      </pc:sldChg>
    </pc:docChg>
  </pc:docChgLst>
  <pc:docChgLst>
    <pc:chgData name="Maddi Cannell" userId="S::maddi.cannell@bucs.org.uk::30a1b1c0-e16a-4616-aff7-8dafc36c629e" providerId="AD" clId="Web-{BAB4DBEB-134D-FA6A-3878-5841CCF54CE4}"/>
    <pc:docChg chg="mod modSld">
      <pc:chgData name="Maddi Cannell" userId="S::maddi.cannell@bucs.org.uk::30a1b1c0-e16a-4616-aff7-8dafc36c629e" providerId="AD" clId="Web-{BAB4DBEB-134D-FA6A-3878-5841CCF54CE4}" dt="2024-09-02T09:22:27.246" v="32" actId="20577"/>
      <pc:docMkLst>
        <pc:docMk/>
      </pc:docMkLst>
      <pc:sldChg chg="modSp">
        <pc:chgData name="Maddi Cannell" userId="S::maddi.cannell@bucs.org.uk::30a1b1c0-e16a-4616-aff7-8dafc36c629e" providerId="AD" clId="Web-{BAB4DBEB-134D-FA6A-3878-5841CCF54CE4}" dt="2024-09-02T09:22:03.339" v="25" actId="20577"/>
        <pc:sldMkLst>
          <pc:docMk/>
          <pc:sldMk cId="806035166" sldId="266"/>
        </pc:sldMkLst>
        <pc:spChg chg="mod">
          <ac:chgData name="Maddi Cannell" userId="S::maddi.cannell@bucs.org.uk::30a1b1c0-e16a-4616-aff7-8dafc36c629e" providerId="AD" clId="Web-{BAB4DBEB-134D-FA6A-3878-5841CCF54CE4}" dt="2024-09-02T09:22:03.339" v="25" actId="20577"/>
          <ac:spMkLst>
            <pc:docMk/>
            <pc:sldMk cId="806035166" sldId="266"/>
            <ac:spMk id="30" creationId="{9C194E75-9312-A62D-2E38-A9659ABADADC}"/>
          </ac:spMkLst>
        </pc:spChg>
      </pc:sldChg>
      <pc:sldChg chg="modSp">
        <pc:chgData name="Maddi Cannell" userId="S::maddi.cannell@bucs.org.uk::30a1b1c0-e16a-4616-aff7-8dafc36c629e" providerId="AD" clId="Web-{BAB4DBEB-134D-FA6A-3878-5841CCF54CE4}" dt="2024-09-02T09:22:27.246" v="32" actId="20577"/>
        <pc:sldMkLst>
          <pc:docMk/>
          <pc:sldMk cId="1924165700" sldId="268"/>
        </pc:sldMkLst>
        <pc:spChg chg="mod">
          <ac:chgData name="Maddi Cannell" userId="S::maddi.cannell@bucs.org.uk::30a1b1c0-e16a-4616-aff7-8dafc36c629e" providerId="AD" clId="Web-{BAB4DBEB-134D-FA6A-3878-5841CCF54CE4}" dt="2024-09-02T09:22:27.246" v="32" actId="20577"/>
          <ac:spMkLst>
            <pc:docMk/>
            <pc:sldMk cId="1924165700" sldId="268"/>
            <ac:spMk id="30" creationId="{9C194E75-9312-A62D-2E38-A9659ABADADC}"/>
          </ac:spMkLst>
        </pc:spChg>
      </pc:sldChg>
    </pc:docChg>
  </pc:docChgLst>
  <pc:docChgLst>
    <pc:chgData name="Neal Kington" userId="3890ff26-bfd0-4668-9152-a3e9fefcd707" providerId="ADAL" clId="{F250F2EF-0B1F-4B85-982A-79FE7FAC4AF1}"/>
    <pc:docChg chg="undo redo custSel addSld delSld modSld sldOrd modMainMaster addSection delSection modSection modNotesMaster">
      <pc:chgData name="Neal Kington" userId="3890ff26-bfd0-4668-9152-a3e9fefcd707" providerId="ADAL" clId="{F250F2EF-0B1F-4B85-982A-79FE7FAC4AF1}" dt="2024-10-03T09:55:58.996" v="3890" actId="47"/>
      <pc:docMkLst>
        <pc:docMk/>
      </pc:docMkLst>
      <pc:sldChg chg="modSp mod modTransition modNotes">
        <pc:chgData name="Neal Kington" userId="3890ff26-bfd0-4668-9152-a3e9fefcd707" providerId="ADAL" clId="{F250F2EF-0B1F-4B85-982A-79FE7FAC4AF1}" dt="2024-08-30T12:03:33.575" v="957"/>
        <pc:sldMkLst>
          <pc:docMk/>
          <pc:sldMk cId="0" sldId="257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0" sldId="257"/>
            <ac:spMk id="152" creationId="{00000000-0000-0000-0000-00000000000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0" sldId="257"/>
            <ac:spMk id="153" creationId="{00000000-0000-0000-0000-000000000000}"/>
          </ac:spMkLst>
        </pc:s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0" sldId="257"/>
            <ac:picMk id="154" creationId="{00000000-0000-0000-0000-000000000000}"/>
          </ac:picMkLst>
        </pc:picChg>
      </pc:sldChg>
      <pc:sldChg chg="del">
        <pc:chgData name="Neal Kington" userId="3890ff26-bfd0-4668-9152-a3e9fefcd707" providerId="ADAL" clId="{F250F2EF-0B1F-4B85-982A-79FE7FAC4AF1}" dt="2024-08-30T10:44:17.101" v="206" actId="47"/>
        <pc:sldMkLst>
          <pc:docMk/>
          <pc:sldMk cId="402326704" sldId="260"/>
        </pc:sldMkLst>
      </pc:sldChg>
      <pc:sldChg chg="addSp delSp modSp mod modTransition modAnim modCm">
        <pc:chgData name="Neal Kington" userId="3890ff26-bfd0-4668-9152-a3e9fefcd707" providerId="ADAL" clId="{F250F2EF-0B1F-4B85-982A-79FE7FAC4AF1}" dt="2024-09-04T16:37:27.256" v="3164"/>
        <pc:sldMkLst>
          <pc:docMk/>
          <pc:sldMk cId="2419601357" sldId="261"/>
        </pc:sldMkLst>
        <pc:spChg chg="add del mod">
          <ac:chgData name="Neal Kington" userId="3890ff26-bfd0-4668-9152-a3e9fefcd707" providerId="ADAL" clId="{F250F2EF-0B1F-4B85-982A-79FE7FAC4AF1}" dt="2024-09-04T11:28:21.202" v="2587" actId="20577"/>
          <ac:spMkLst>
            <pc:docMk/>
            <pc:sldMk cId="2419601357" sldId="261"/>
            <ac:spMk id="2" creationId="{493C48EE-C6FC-C4A5-F2AA-6D400E6DA9C3}"/>
          </ac:spMkLst>
        </pc:spChg>
        <pc:spChg chg="del">
          <ac:chgData name="Neal Kington" userId="3890ff26-bfd0-4668-9152-a3e9fefcd707" providerId="ADAL" clId="{F250F2EF-0B1F-4B85-982A-79FE7FAC4AF1}" dt="2024-08-30T10:30:46.144" v="164" actId="478"/>
          <ac:spMkLst>
            <pc:docMk/>
            <pc:sldMk cId="2419601357" sldId="261"/>
            <ac:spMk id="3" creationId="{68CA4589-11B0-2408-D6BB-E44F70469BA6}"/>
          </ac:spMkLst>
        </pc:spChg>
        <pc:spChg chg="mod">
          <ac:chgData name="Neal Kington" userId="3890ff26-bfd0-4668-9152-a3e9fefcd707" providerId="ADAL" clId="{F250F2EF-0B1F-4B85-982A-79FE7FAC4AF1}" dt="2024-08-30T10:30:47.017" v="165"/>
          <ac:spMkLst>
            <pc:docMk/>
            <pc:sldMk cId="2419601357" sldId="261"/>
            <ac:spMk id="9" creationId="{B7FF5C80-9114-5B03-3F44-4C47D408631A}"/>
          </ac:spMkLst>
        </pc:spChg>
        <pc:spChg chg="mod">
          <ac:chgData name="Neal Kington" userId="3890ff26-bfd0-4668-9152-a3e9fefcd707" providerId="ADAL" clId="{F250F2EF-0B1F-4B85-982A-79FE7FAC4AF1}" dt="2024-08-30T10:30:47.017" v="165"/>
          <ac:spMkLst>
            <pc:docMk/>
            <pc:sldMk cId="2419601357" sldId="261"/>
            <ac:spMk id="11" creationId="{26663601-1A50-351A-69B6-C70547BB2AAB}"/>
          </ac:spMkLst>
        </pc:spChg>
        <pc:spChg chg="mod">
          <ac:chgData name="Neal Kington" userId="3890ff26-bfd0-4668-9152-a3e9fefcd707" providerId="ADAL" clId="{F250F2EF-0B1F-4B85-982A-79FE7FAC4AF1}" dt="2024-08-30T10:30:47.017" v="165"/>
          <ac:spMkLst>
            <pc:docMk/>
            <pc:sldMk cId="2419601357" sldId="261"/>
            <ac:spMk id="12" creationId="{1AE7CE7C-063D-7DDA-C141-9C8E9E4AE46A}"/>
          </ac:spMkLst>
        </pc:spChg>
        <pc:spChg chg="add mod">
          <ac:chgData name="Neal Kington" userId="3890ff26-bfd0-4668-9152-a3e9fefcd707" providerId="ADAL" clId="{F250F2EF-0B1F-4B85-982A-79FE7FAC4AF1}" dt="2024-09-04T16:31:44.601" v="3131" actId="2085"/>
          <ac:spMkLst>
            <pc:docMk/>
            <pc:sldMk cId="2419601357" sldId="261"/>
            <ac:spMk id="12" creationId="{BC6E3C20-A410-9AE2-D585-452424B06522}"/>
          </ac:spMkLst>
        </pc:spChg>
        <pc:spChg chg="mod">
          <ac:chgData name="Neal Kington" userId="3890ff26-bfd0-4668-9152-a3e9fefcd707" providerId="ADAL" clId="{F250F2EF-0B1F-4B85-982A-79FE7FAC4AF1}" dt="2024-08-30T10:30:47.017" v="165"/>
          <ac:spMkLst>
            <pc:docMk/>
            <pc:sldMk cId="2419601357" sldId="261"/>
            <ac:spMk id="13" creationId="{01363DD6-9DAB-CFC9-7B0F-C5A26C151534}"/>
          </ac:spMkLst>
        </pc:spChg>
        <pc:spChg chg="add del">
          <ac:chgData name="Neal Kington" userId="3890ff26-bfd0-4668-9152-a3e9fefcd707" providerId="ADAL" clId="{F250F2EF-0B1F-4B85-982A-79FE7FAC4AF1}" dt="2024-09-04T13:29:35.172" v="2627" actId="11529"/>
          <ac:spMkLst>
            <pc:docMk/>
            <pc:sldMk cId="2419601357" sldId="261"/>
            <ac:spMk id="13" creationId="{9123B2F0-7874-2C3A-A3D4-C55E1BEB7A66}"/>
          </ac:spMkLst>
        </pc:spChg>
        <pc:spChg chg="mod">
          <ac:chgData name="Neal Kington" userId="3890ff26-bfd0-4668-9152-a3e9fefcd707" providerId="ADAL" clId="{F250F2EF-0B1F-4B85-982A-79FE7FAC4AF1}" dt="2024-09-04T11:15:48.885" v="2514" actId="14826"/>
          <ac:spMkLst>
            <pc:docMk/>
            <pc:sldMk cId="2419601357" sldId="261"/>
            <ac:spMk id="18" creationId="{6C52586A-B60C-857F-7664-7289EDA88305}"/>
          </ac:spMkLst>
        </pc:spChg>
        <pc:spChg chg="mod">
          <ac:chgData name="Neal Kington" userId="3890ff26-bfd0-4668-9152-a3e9fefcd707" providerId="ADAL" clId="{F250F2EF-0B1F-4B85-982A-79FE7FAC4AF1}" dt="2024-09-04T11:16:01.789" v="2516" actId="313"/>
          <ac:spMkLst>
            <pc:docMk/>
            <pc:sldMk cId="2419601357" sldId="261"/>
            <ac:spMk id="20" creationId="{524569C1-597C-21F8-A75A-F108BFAF9B66}"/>
          </ac:spMkLst>
        </pc:spChg>
        <pc:spChg chg="mod">
          <ac:chgData name="Neal Kington" userId="3890ff26-bfd0-4668-9152-a3e9fefcd707" providerId="ADAL" clId="{F250F2EF-0B1F-4B85-982A-79FE7FAC4AF1}" dt="2024-09-04T11:16:17.242" v="2525" actId="20577"/>
          <ac:spMkLst>
            <pc:docMk/>
            <pc:sldMk cId="2419601357" sldId="261"/>
            <ac:spMk id="21" creationId="{5AE8EA21-1BB8-A331-1D5D-064E23CD7558}"/>
          </ac:spMkLst>
        </pc:spChg>
        <pc:spChg chg="mod">
          <ac:chgData name="Neal Kington" userId="3890ff26-bfd0-4668-9152-a3e9fefcd707" providerId="ADAL" clId="{F250F2EF-0B1F-4B85-982A-79FE7FAC4AF1}" dt="2024-09-04T11:15:48.885" v="2514" actId="14826"/>
          <ac:spMkLst>
            <pc:docMk/>
            <pc:sldMk cId="2419601357" sldId="261"/>
            <ac:spMk id="22" creationId="{413C3EF3-D0EB-A473-7203-FFA7D6924F3E}"/>
          </ac:spMkLst>
        </pc:spChg>
        <pc:spChg chg="add mod ord">
          <ac:chgData name="Neal Kington" userId="3890ff26-bfd0-4668-9152-a3e9fefcd707" providerId="ADAL" clId="{F250F2EF-0B1F-4B85-982A-79FE7FAC4AF1}" dt="2024-09-04T14:46:41.501" v="3106" actId="20577"/>
          <ac:spMkLst>
            <pc:docMk/>
            <pc:sldMk cId="2419601357" sldId="261"/>
            <ac:spMk id="23" creationId="{8C33F6CB-560B-0B07-5639-4F9A416FD8AA}"/>
          </ac:spMkLst>
        </pc:spChg>
        <pc:spChg chg="add del mod">
          <ac:chgData name="Neal Kington" userId="3890ff26-bfd0-4668-9152-a3e9fefcd707" providerId="ADAL" clId="{F250F2EF-0B1F-4B85-982A-79FE7FAC4AF1}" dt="2024-09-04T13:32:41.214" v="2692" actId="478"/>
          <ac:spMkLst>
            <pc:docMk/>
            <pc:sldMk cId="2419601357" sldId="261"/>
            <ac:spMk id="24" creationId="{C68DE63E-81E9-B540-27D6-47F1EB09D884}"/>
          </ac:spMkLst>
        </pc:spChg>
        <pc:spChg chg="add del mod">
          <ac:chgData name="Neal Kington" userId="3890ff26-bfd0-4668-9152-a3e9fefcd707" providerId="ADAL" clId="{F250F2EF-0B1F-4B85-982A-79FE7FAC4AF1}" dt="2024-09-04T13:37:26.576" v="2732" actId="478"/>
          <ac:spMkLst>
            <pc:docMk/>
            <pc:sldMk cId="2419601357" sldId="261"/>
            <ac:spMk id="26" creationId="{BC5C2D41-27C3-485D-3088-626FB28B71BC}"/>
          </ac:spMkLst>
        </pc:spChg>
        <pc:spChg chg="add del mod">
          <ac:chgData name="Neal Kington" userId="3890ff26-bfd0-4668-9152-a3e9fefcd707" providerId="ADAL" clId="{F250F2EF-0B1F-4B85-982A-79FE7FAC4AF1}" dt="2024-09-04T13:37:26.576" v="2732" actId="478"/>
          <ac:spMkLst>
            <pc:docMk/>
            <pc:sldMk cId="2419601357" sldId="261"/>
            <ac:spMk id="27" creationId="{C9EABF16-C16B-4151-EF0D-8EE9FF663463}"/>
          </ac:spMkLst>
        </pc:spChg>
        <pc:spChg chg="add mod">
          <ac:chgData name="Neal Kington" userId="3890ff26-bfd0-4668-9152-a3e9fefcd707" providerId="ADAL" clId="{F250F2EF-0B1F-4B85-982A-79FE7FAC4AF1}" dt="2024-09-04T14:46:43.080" v="3107" actId="20577"/>
          <ac:spMkLst>
            <pc:docMk/>
            <pc:sldMk cId="2419601357" sldId="261"/>
            <ac:spMk id="29" creationId="{B529DBAE-CAAB-818A-51FE-AD3E381201CE}"/>
          </ac:spMkLst>
        </pc:spChg>
        <pc:spChg chg="add mod">
          <ac:chgData name="Neal Kington" userId="3890ff26-bfd0-4668-9152-a3e9fefcd707" providerId="ADAL" clId="{F250F2EF-0B1F-4B85-982A-79FE7FAC4AF1}" dt="2024-09-04T13:38:00.105" v="2748" actId="20577"/>
          <ac:spMkLst>
            <pc:docMk/>
            <pc:sldMk cId="2419601357" sldId="261"/>
            <ac:spMk id="30" creationId="{8490E14A-6EFC-51E2-FC71-357B5E7FD91D}"/>
          </ac:spMkLst>
        </pc:spChg>
        <pc:spChg chg="add mod">
          <ac:chgData name="Neal Kington" userId="3890ff26-bfd0-4668-9152-a3e9fefcd707" providerId="ADAL" clId="{F250F2EF-0B1F-4B85-982A-79FE7FAC4AF1}" dt="2024-09-04T16:31:56.008" v="3135" actId="20577"/>
          <ac:spMkLst>
            <pc:docMk/>
            <pc:sldMk cId="2419601357" sldId="261"/>
            <ac:spMk id="32" creationId="{80684BAF-2A7F-C238-FFEE-6EDDEA232979}"/>
          </ac:spMkLst>
        </pc:spChg>
        <pc:spChg chg="add mod">
          <ac:chgData name="Neal Kington" userId="3890ff26-bfd0-4668-9152-a3e9fefcd707" providerId="ADAL" clId="{F250F2EF-0B1F-4B85-982A-79FE7FAC4AF1}" dt="2024-09-04T13:48:12.479" v="2889" actId="313"/>
          <ac:spMkLst>
            <pc:docMk/>
            <pc:sldMk cId="2419601357" sldId="261"/>
            <ac:spMk id="33" creationId="{88F297B1-2B3A-2362-9742-516BC52860C8}"/>
          </ac:spMkLst>
        </pc:spChg>
        <pc:spChg chg="add mod">
          <ac:chgData name="Neal Kington" userId="3890ff26-bfd0-4668-9152-a3e9fefcd707" providerId="ADAL" clId="{F250F2EF-0B1F-4B85-982A-79FE7FAC4AF1}" dt="2024-09-04T14:47:50" v="3124" actId="20577"/>
          <ac:spMkLst>
            <pc:docMk/>
            <pc:sldMk cId="2419601357" sldId="261"/>
            <ac:spMk id="35" creationId="{34ADF4F5-A92E-80D1-42EB-AFF32AA4C315}"/>
          </ac:spMkLst>
        </pc:spChg>
        <pc:spChg chg="add mod">
          <ac:chgData name="Neal Kington" userId="3890ff26-bfd0-4668-9152-a3e9fefcd707" providerId="ADAL" clId="{F250F2EF-0B1F-4B85-982A-79FE7FAC4AF1}" dt="2024-09-04T13:48:30.672" v="2905" actId="20577"/>
          <ac:spMkLst>
            <pc:docMk/>
            <pc:sldMk cId="2419601357" sldId="261"/>
            <ac:spMk id="36" creationId="{B94A790E-EDFE-3E3A-3F21-58B87CC2A0F9}"/>
          </ac:spMkLst>
        </pc:spChg>
        <pc:spChg chg="add mod">
          <ac:chgData name="Neal Kington" userId="3890ff26-bfd0-4668-9152-a3e9fefcd707" providerId="ADAL" clId="{F250F2EF-0B1F-4B85-982A-79FE7FAC4AF1}" dt="2024-09-04T14:46:49.074" v="3110" actId="20577"/>
          <ac:spMkLst>
            <pc:docMk/>
            <pc:sldMk cId="2419601357" sldId="261"/>
            <ac:spMk id="38" creationId="{89FD5A7E-C302-26E8-A01C-CC4254D98E48}"/>
          </ac:spMkLst>
        </pc:spChg>
        <pc:spChg chg="add mod">
          <ac:chgData name="Neal Kington" userId="3890ff26-bfd0-4668-9152-a3e9fefcd707" providerId="ADAL" clId="{F250F2EF-0B1F-4B85-982A-79FE7FAC4AF1}" dt="2024-09-04T14:02:32.231" v="2983" actId="20577"/>
          <ac:spMkLst>
            <pc:docMk/>
            <pc:sldMk cId="2419601357" sldId="261"/>
            <ac:spMk id="39" creationId="{4825DE14-7D2C-E53D-19D1-910D4896AF3B}"/>
          </ac:spMkLst>
        </pc:spChg>
        <pc:grpChg chg="add mod">
          <ac:chgData name="Neal Kington" userId="3890ff26-bfd0-4668-9152-a3e9fefcd707" providerId="ADAL" clId="{F250F2EF-0B1F-4B85-982A-79FE7FAC4AF1}" dt="2024-08-30T10:30:54.339" v="167" actId="1076"/>
          <ac:grpSpMkLst>
            <pc:docMk/>
            <pc:sldMk cId="2419601357" sldId="261"/>
            <ac:grpSpMk id="5" creationId="{A7DE3723-92D7-5F1C-C9DD-E232BB6CEEBB}"/>
          </ac:grpSpMkLst>
        </pc:grpChg>
        <pc:grpChg chg="add del mod">
          <ac:chgData name="Neal Kington" userId="3890ff26-bfd0-4668-9152-a3e9fefcd707" providerId="ADAL" clId="{F250F2EF-0B1F-4B85-982A-79FE7FAC4AF1}" dt="2024-09-04T11:28:25.101" v="2588" actId="478"/>
          <ac:grpSpMkLst>
            <pc:docMk/>
            <pc:sldMk cId="2419601357" sldId="261"/>
            <ac:grpSpMk id="14" creationId="{448FE8D3-56C7-0BEA-88D7-C0D8F853B669}"/>
          </ac:grpSpMkLst>
        </pc:grpChg>
        <pc:picChg chg="add del mod">
          <ac:chgData name="Neal Kington" userId="3890ff26-bfd0-4668-9152-a3e9fefcd707" providerId="ADAL" clId="{F250F2EF-0B1F-4B85-982A-79FE7FAC4AF1}" dt="2024-09-04T11:28:25.101" v="2588" actId="478"/>
          <ac:picMkLst>
            <pc:docMk/>
            <pc:sldMk cId="2419601357" sldId="261"/>
            <ac:picMk id="3" creationId="{8C5940D3-B1EB-3EDC-A689-CB06356A1E92}"/>
          </ac:picMkLst>
        </pc:picChg>
        <pc:picChg chg="mod">
          <ac:chgData name="Neal Kington" userId="3890ff26-bfd0-4668-9152-a3e9fefcd707" providerId="ADAL" clId="{F250F2EF-0B1F-4B85-982A-79FE7FAC4AF1}" dt="2024-08-30T10:30:47.017" v="165"/>
          <ac:picMkLst>
            <pc:docMk/>
            <pc:sldMk cId="2419601357" sldId="261"/>
            <ac:picMk id="6" creationId="{681D4511-58AE-83DF-B9F2-0B96C6604797}"/>
          </ac:picMkLst>
        </pc:picChg>
        <pc:picChg chg="add mod ord modCrop">
          <ac:chgData name="Neal Kington" userId="3890ff26-bfd0-4668-9152-a3e9fefcd707" providerId="ADAL" clId="{F250F2EF-0B1F-4B85-982A-79FE7FAC4AF1}" dt="2024-09-04T13:30:12.885" v="2636" actId="167"/>
          <ac:picMkLst>
            <pc:docMk/>
            <pc:sldMk cId="2419601357" sldId="261"/>
            <ac:picMk id="6" creationId="{A2722528-26D4-F79B-D7F6-D1E2B4DC7D82}"/>
          </ac:picMkLst>
        </pc:picChg>
        <pc:picChg chg="mod">
          <ac:chgData name="Neal Kington" userId="3890ff26-bfd0-4668-9152-a3e9fefcd707" providerId="ADAL" clId="{F250F2EF-0B1F-4B85-982A-79FE7FAC4AF1}" dt="2024-08-30T10:30:47.017" v="165"/>
          <ac:picMkLst>
            <pc:docMk/>
            <pc:sldMk cId="2419601357" sldId="261"/>
            <ac:picMk id="7" creationId="{67784B85-1F65-B6AB-500D-AF8AB7A88993}"/>
          </ac:picMkLst>
        </pc:picChg>
        <pc:picChg chg="add del mod">
          <ac:chgData name="Neal Kington" userId="3890ff26-bfd0-4668-9152-a3e9fefcd707" providerId="ADAL" clId="{F250F2EF-0B1F-4B85-982A-79FE7FAC4AF1}" dt="2024-09-04T13:27:00.322" v="2607" actId="478"/>
          <ac:picMkLst>
            <pc:docMk/>
            <pc:sldMk cId="2419601357" sldId="261"/>
            <ac:picMk id="7" creationId="{F0D845E2-997D-C4B9-4FE1-1AF1782AFB3B}"/>
          </ac:picMkLst>
        </pc:picChg>
        <pc:picChg chg="mod">
          <ac:chgData name="Neal Kington" userId="3890ff26-bfd0-4668-9152-a3e9fefcd707" providerId="ADAL" clId="{F250F2EF-0B1F-4B85-982A-79FE7FAC4AF1}" dt="2024-08-30T10:30:47.017" v="165"/>
          <ac:picMkLst>
            <pc:docMk/>
            <pc:sldMk cId="2419601357" sldId="261"/>
            <ac:picMk id="8" creationId="{672E0614-6C0C-6419-D133-C7D0E418C031}"/>
          </ac:picMkLst>
        </pc:picChg>
        <pc:picChg chg="add del mod">
          <ac:chgData name="Neal Kington" userId="3890ff26-bfd0-4668-9152-a3e9fefcd707" providerId="ADAL" clId="{F250F2EF-0B1F-4B85-982A-79FE7FAC4AF1}" dt="2024-09-04T13:31:43.203" v="2687" actId="478"/>
          <ac:picMkLst>
            <pc:docMk/>
            <pc:sldMk cId="2419601357" sldId="261"/>
            <ac:picMk id="9" creationId="{607ADAD8-9514-F3F1-92CF-8314C8CB3AC5}"/>
          </ac:picMkLst>
        </pc:picChg>
        <pc:picChg chg="add del mod">
          <ac:chgData name="Neal Kington" userId="3890ff26-bfd0-4668-9152-a3e9fefcd707" providerId="ADAL" clId="{F250F2EF-0B1F-4B85-982A-79FE7FAC4AF1}" dt="2024-09-04T13:34:23.404" v="2703" actId="478"/>
          <ac:picMkLst>
            <pc:docMk/>
            <pc:sldMk cId="2419601357" sldId="261"/>
            <ac:picMk id="10" creationId="{3080A5EF-430B-5C09-FA6E-676101ABC23F}"/>
          </ac:picMkLst>
        </pc:picChg>
        <pc:picChg chg="mod">
          <ac:chgData name="Neal Kington" userId="3890ff26-bfd0-4668-9152-a3e9fefcd707" providerId="ADAL" clId="{F250F2EF-0B1F-4B85-982A-79FE7FAC4AF1}" dt="2024-08-30T10:30:47.017" v="165"/>
          <ac:picMkLst>
            <pc:docMk/>
            <pc:sldMk cId="2419601357" sldId="261"/>
            <ac:picMk id="10" creationId="{A4F9A821-F1D9-F8C7-6E07-19077A4CBA1E}"/>
          </ac:picMkLst>
        </pc:picChg>
        <pc:picChg chg="add del mod">
          <ac:chgData name="Neal Kington" userId="3890ff26-bfd0-4668-9152-a3e9fefcd707" providerId="ADAL" clId="{F250F2EF-0B1F-4B85-982A-79FE7FAC4AF1}" dt="2024-09-04T13:37:28.020" v="2733" actId="478"/>
          <ac:picMkLst>
            <pc:docMk/>
            <pc:sldMk cId="2419601357" sldId="261"/>
            <ac:picMk id="11" creationId="{DD4FCEBC-680B-9D3C-2E12-4D56E0E9D323}"/>
          </ac:picMkLst>
        </pc:picChg>
        <pc:picChg chg="del mod">
          <ac:chgData name="Neal Kington" userId="3890ff26-bfd0-4668-9152-a3e9fefcd707" providerId="ADAL" clId="{F250F2EF-0B1F-4B85-982A-79FE7FAC4AF1}" dt="2024-09-04T11:14:30.816" v="2430" actId="478"/>
          <ac:picMkLst>
            <pc:docMk/>
            <pc:sldMk cId="2419601357" sldId="261"/>
            <ac:picMk id="15" creationId="{CB15579E-4188-777B-B3FD-390425B10CF7}"/>
          </ac:picMkLst>
        </pc:picChg>
        <pc:picChg chg="mod">
          <ac:chgData name="Neal Kington" userId="3890ff26-bfd0-4668-9152-a3e9fefcd707" providerId="ADAL" clId="{F250F2EF-0B1F-4B85-982A-79FE7FAC4AF1}" dt="2024-09-04T11:15:48.885" v="2514" actId="14826"/>
          <ac:picMkLst>
            <pc:docMk/>
            <pc:sldMk cId="2419601357" sldId="261"/>
            <ac:picMk id="16" creationId="{E35C22BA-13CB-227E-FC98-F5BF902A9EB0}"/>
          </ac:picMkLst>
        </pc:picChg>
        <pc:picChg chg="mod">
          <ac:chgData name="Neal Kington" userId="3890ff26-bfd0-4668-9152-a3e9fefcd707" providerId="ADAL" clId="{F250F2EF-0B1F-4B85-982A-79FE7FAC4AF1}" dt="2024-09-04T11:15:48.885" v="2514" actId="14826"/>
          <ac:picMkLst>
            <pc:docMk/>
            <pc:sldMk cId="2419601357" sldId="261"/>
            <ac:picMk id="17" creationId="{00F717D3-6EC0-ED79-FF55-B9C7046A6040}"/>
          </ac:picMkLst>
        </pc:picChg>
        <pc:picChg chg="add del mod modCrop">
          <ac:chgData name="Neal Kington" userId="3890ff26-bfd0-4668-9152-a3e9fefcd707" providerId="ADAL" clId="{F250F2EF-0B1F-4B85-982A-79FE7FAC4AF1}" dt="2024-09-04T11:15:54.788" v="2515" actId="18131"/>
          <ac:picMkLst>
            <pc:docMk/>
            <pc:sldMk cId="2419601357" sldId="261"/>
            <ac:picMk id="19" creationId="{F50744B7-3A21-8DBE-BF41-6A8DC44F5495}"/>
          </ac:picMkLst>
        </pc:picChg>
        <pc:picChg chg="add mod">
          <ac:chgData name="Neal Kington" userId="3890ff26-bfd0-4668-9152-a3e9fefcd707" providerId="ADAL" clId="{F250F2EF-0B1F-4B85-982A-79FE7FAC4AF1}" dt="2024-09-04T13:37:39.429" v="2734" actId="1076"/>
          <ac:picMkLst>
            <pc:docMk/>
            <pc:sldMk cId="2419601357" sldId="261"/>
            <ac:picMk id="25" creationId="{2462F8FB-F6E0-4B2B-28A6-B54B16A0888C}"/>
          </ac:picMkLst>
        </pc:picChg>
        <pc:picChg chg="add del mod">
          <ac:chgData name="Neal Kington" userId="3890ff26-bfd0-4668-9152-a3e9fefcd707" providerId="ADAL" clId="{F250F2EF-0B1F-4B85-982A-79FE7FAC4AF1}" dt="2024-09-04T13:37:26.576" v="2732" actId="478"/>
          <ac:picMkLst>
            <pc:docMk/>
            <pc:sldMk cId="2419601357" sldId="261"/>
            <ac:picMk id="28" creationId="{CE336D1C-9F4F-7389-28D8-979FC0BF2220}"/>
          </ac:picMkLst>
        </pc:picChg>
        <pc:picChg chg="add mod">
          <ac:chgData name="Neal Kington" userId="3890ff26-bfd0-4668-9152-a3e9fefcd707" providerId="ADAL" clId="{F250F2EF-0B1F-4B85-982A-79FE7FAC4AF1}" dt="2024-09-04T13:38:33.094" v="2749" actId="14826"/>
          <ac:picMkLst>
            <pc:docMk/>
            <pc:sldMk cId="2419601357" sldId="261"/>
            <ac:picMk id="31" creationId="{2AB96C99-96B4-B989-095F-CF80C2586650}"/>
          </ac:picMkLst>
        </pc:picChg>
        <pc:picChg chg="add mod">
          <ac:chgData name="Neal Kington" userId="3890ff26-bfd0-4668-9152-a3e9fefcd707" providerId="ADAL" clId="{F250F2EF-0B1F-4B85-982A-79FE7FAC4AF1}" dt="2024-09-04T13:45:19.871" v="2799" actId="14826"/>
          <ac:picMkLst>
            <pc:docMk/>
            <pc:sldMk cId="2419601357" sldId="261"/>
            <ac:picMk id="34" creationId="{0621A763-72F2-9063-CDB1-C814F8CED040}"/>
          </ac:picMkLst>
        </pc:picChg>
        <pc:picChg chg="add mod">
          <ac:chgData name="Neal Kington" userId="3890ff26-bfd0-4668-9152-a3e9fefcd707" providerId="ADAL" clId="{F250F2EF-0B1F-4B85-982A-79FE7FAC4AF1}" dt="2024-09-04T13:49:29.445" v="2908" actId="14826"/>
          <ac:picMkLst>
            <pc:docMk/>
            <pc:sldMk cId="2419601357" sldId="261"/>
            <ac:picMk id="37" creationId="{6DA917AE-656A-0CC3-7C5C-27DF0434295B}"/>
          </ac:picMkLst>
        </pc:picChg>
        <pc:picChg chg="add mod">
          <ac:chgData name="Neal Kington" userId="3890ff26-bfd0-4668-9152-a3e9fefcd707" providerId="ADAL" clId="{F250F2EF-0B1F-4B85-982A-79FE7FAC4AF1}" dt="2024-09-04T14:07:11.577" v="2985" actId="14826"/>
          <ac:picMkLst>
            <pc:docMk/>
            <pc:sldMk cId="2419601357" sldId="261"/>
            <ac:picMk id="40" creationId="{46FB5CC7-9AF2-5162-3D46-16D395F815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eal Kington" userId="3890ff26-bfd0-4668-9152-a3e9fefcd707" providerId="ADAL" clId="{F250F2EF-0B1F-4B85-982A-79FE7FAC4AF1}" dt="2024-09-04T14:47:50" v="3124" actId="20577"/>
              <pc2:cmMkLst xmlns:pc2="http://schemas.microsoft.com/office/powerpoint/2019/9/main/command">
                <pc:docMk/>
                <pc:sldMk cId="2419601357" sldId="261"/>
                <pc2:cmMk id="{77E7826C-2452-43B0-98F7-CCB2A8DDDCA8}"/>
              </pc2:cmMkLst>
            </pc226:cmChg>
          </p:ext>
        </pc:extLst>
      </pc:sldChg>
      <pc:sldChg chg="addSp delSp modSp mod ord modTransition">
        <pc:chgData name="Neal Kington" userId="3890ff26-bfd0-4668-9152-a3e9fefcd707" providerId="ADAL" clId="{F250F2EF-0B1F-4B85-982A-79FE7FAC4AF1}" dt="2024-09-05T08:38:25.704" v="3442" actId="20577"/>
        <pc:sldMkLst>
          <pc:docMk/>
          <pc:sldMk cId="3470661859" sldId="262"/>
        </pc:sldMkLst>
        <pc:spChg chg="del">
          <ac:chgData name="Neal Kington" userId="3890ff26-bfd0-4668-9152-a3e9fefcd707" providerId="ADAL" clId="{F250F2EF-0B1F-4B85-982A-79FE7FAC4AF1}" dt="2024-08-30T10:35:43.143" v="186" actId="478"/>
          <ac:spMkLst>
            <pc:docMk/>
            <pc:sldMk cId="3470661859" sldId="262"/>
            <ac:spMk id="2" creationId="{0D2F03C0-AC0C-BD6D-7FEF-4F5C2AF3CC32}"/>
          </ac:spMkLst>
        </pc:spChg>
        <pc:spChg chg="del">
          <ac:chgData name="Neal Kington" userId="3890ff26-bfd0-4668-9152-a3e9fefcd707" providerId="ADAL" clId="{F250F2EF-0B1F-4B85-982A-79FE7FAC4AF1}" dt="2024-08-30T10:35:42.247" v="185" actId="478"/>
          <ac:spMkLst>
            <pc:docMk/>
            <pc:sldMk cId="3470661859" sldId="262"/>
            <ac:spMk id="3" creationId="{906410CA-BE6B-984D-396E-DF4F48625D98}"/>
          </ac:spMkLst>
        </pc:spChg>
        <pc:spChg chg="add 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7" creationId="{C7DD3F5C-1796-84A0-1CE1-D17617A60BF0}"/>
          </ac:spMkLst>
        </pc:spChg>
        <pc:spChg chg="add 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8" creationId="{6455A69A-CBC5-0826-AB2D-13629B1E3201}"/>
          </ac:spMkLst>
        </pc:spChg>
        <pc:spChg chg="add del">
          <ac:chgData name="Neal Kington" userId="3890ff26-bfd0-4668-9152-a3e9fefcd707" providerId="ADAL" clId="{F250F2EF-0B1F-4B85-982A-79FE7FAC4AF1}" dt="2024-08-30T10:45:23.943" v="220" actId="11529"/>
          <ac:spMkLst>
            <pc:docMk/>
            <pc:sldMk cId="3470661859" sldId="262"/>
            <ac:spMk id="9" creationId="{21217337-7398-CFE8-D94A-FFAA3406245B}"/>
          </ac:spMkLst>
        </pc:spChg>
        <pc:spChg chg="add mod or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10" creationId="{D7FC276A-2102-E914-922A-CC04DCACB215}"/>
          </ac:spMkLst>
        </pc:spChg>
        <pc:spChg chg="add del mod ord">
          <ac:chgData name="Neal Kington" userId="3890ff26-bfd0-4668-9152-a3e9fefcd707" providerId="ADAL" clId="{F250F2EF-0B1F-4B85-982A-79FE7FAC4AF1}" dt="2024-08-30T10:46:34.324" v="249" actId="11529"/>
          <ac:spMkLst>
            <pc:docMk/>
            <pc:sldMk cId="3470661859" sldId="262"/>
            <ac:spMk id="11" creationId="{8131DAFC-7E8B-C199-5A63-6BD8707C826B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470661859" sldId="262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0:47:02.190" v="257" actId="571"/>
          <ac:spMkLst>
            <pc:docMk/>
            <pc:sldMk cId="3470661859" sldId="262"/>
            <ac:spMk id="26" creationId="{9A59A5B4-716D-A75F-904E-8B8DC184238D}"/>
          </ac:spMkLst>
        </pc:spChg>
        <pc:spChg chg="mod">
          <ac:chgData name="Neal Kington" userId="3890ff26-bfd0-4668-9152-a3e9fefcd707" providerId="ADAL" clId="{F250F2EF-0B1F-4B85-982A-79FE7FAC4AF1}" dt="2024-08-30T10:47:02.190" v="257" actId="571"/>
          <ac:spMkLst>
            <pc:docMk/>
            <pc:sldMk cId="3470661859" sldId="262"/>
            <ac:spMk id="27" creationId="{9C586B5D-8E59-3438-F1BA-1713C0416E50}"/>
          </ac:spMkLst>
        </pc:spChg>
        <pc:spChg chg="add mod">
          <ac:chgData name="Neal Kington" userId="3890ff26-bfd0-4668-9152-a3e9fefcd707" providerId="ADAL" clId="{F250F2EF-0B1F-4B85-982A-79FE7FAC4AF1}" dt="2024-09-05T08:38:25.704" v="3442" actId="20577"/>
          <ac:spMkLst>
            <pc:docMk/>
            <pc:sldMk cId="3470661859" sldId="262"/>
            <ac:spMk id="30" creationId="{9C194E75-9312-A62D-2E38-A9659ABADADC}"/>
          </ac:spMkLst>
        </pc:spChg>
        <pc:grpChg chg="add mod">
          <ac:chgData name="Neal Kington" userId="3890ff26-bfd0-4668-9152-a3e9fefcd707" providerId="ADAL" clId="{F250F2EF-0B1F-4B85-982A-79FE7FAC4AF1}" dt="2024-08-30T12:03:33.575" v="957"/>
          <ac:grpSpMkLst>
            <pc:docMk/>
            <pc:sldMk cId="3470661859" sldId="262"/>
            <ac:grpSpMk id="12" creationId="{27969BDC-9882-6E80-D78F-63FDE899D5C1}"/>
          </ac:grpSpMkLst>
        </pc:grpChg>
        <pc:grpChg chg="add mod">
          <ac:chgData name="Neal Kington" userId="3890ff26-bfd0-4668-9152-a3e9fefcd707" providerId="ADAL" clId="{F250F2EF-0B1F-4B85-982A-79FE7FAC4AF1}" dt="2024-08-30T12:03:33.575" v="957"/>
          <ac:grpSpMkLst>
            <pc:docMk/>
            <pc:sldMk cId="3470661859" sldId="262"/>
            <ac:grpSpMk id="13" creationId="{11809F47-0704-1792-5A6F-4714E2363950}"/>
          </ac:grpSpMkLst>
        </pc:grpChg>
        <pc:grpChg chg="add mod">
          <ac:chgData name="Neal Kington" userId="3890ff26-bfd0-4668-9152-a3e9fefcd707" providerId="ADAL" clId="{F250F2EF-0B1F-4B85-982A-79FE7FAC4AF1}" dt="2024-08-30T12:03:33.575" v="957"/>
          <ac:grpSpMkLst>
            <pc:docMk/>
            <pc:sldMk cId="3470661859" sldId="262"/>
            <ac:grpSpMk id="16" creationId="{5FB32488-8975-0EC5-477D-510AB7B8F599}"/>
          </ac:grpSpMkLst>
        </pc:grpChg>
        <pc:grpChg chg="add mod">
          <ac:chgData name="Neal Kington" userId="3890ff26-bfd0-4668-9152-a3e9fefcd707" providerId="ADAL" clId="{F250F2EF-0B1F-4B85-982A-79FE7FAC4AF1}" dt="2024-08-30T12:03:33.575" v="957"/>
          <ac:grpSpMkLst>
            <pc:docMk/>
            <pc:sldMk cId="3470661859" sldId="262"/>
            <ac:grpSpMk id="19" creationId="{1C0B2BAA-0D31-939C-3B53-654A1E035F69}"/>
          </ac:grpSpMkLst>
        </pc:grpChg>
        <pc:grpChg chg="add mod">
          <ac:chgData name="Neal Kington" userId="3890ff26-bfd0-4668-9152-a3e9fefcd707" providerId="ADAL" clId="{F250F2EF-0B1F-4B85-982A-79FE7FAC4AF1}" dt="2024-08-30T12:03:33.575" v="957"/>
          <ac:grpSpMkLst>
            <pc:docMk/>
            <pc:sldMk cId="3470661859" sldId="262"/>
            <ac:grpSpMk id="22" creationId="{0CC3AED9-9208-D594-3039-4D9369F5B6B6}"/>
          </ac:grpSpMkLst>
        </pc:grpChg>
        <pc:grpChg chg="add del mod">
          <ac:chgData name="Neal Kington" userId="3890ff26-bfd0-4668-9152-a3e9fefcd707" providerId="ADAL" clId="{F250F2EF-0B1F-4B85-982A-79FE7FAC4AF1}" dt="2024-08-30T10:48:12.710" v="312" actId="478"/>
          <ac:grpSpMkLst>
            <pc:docMk/>
            <pc:sldMk cId="3470661859" sldId="262"/>
            <ac:grpSpMk id="25" creationId="{0D04BDD7-5983-471C-96AF-5358EE7298B1}"/>
          </ac:grpSpMkLst>
        </pc:grpChg>
        <pc:picChg chg="add mod">
          <ac:chgData name="Neal Kington" userId="3890ff26-bfd0-4668-9152-a3e9fefcd707" providerId="ADAL" clId="{F250F2EF-0B1F-4B85-982A-79FE7FAC4AF1}" dt="2024-08-30T12:03:33.575" v="957"/>
          <ac:picMkLst>
            <pc:docMk/>
            <pc:sldMk cId="3470661859" sldId="262"/>
            <ac:picMk id="29" creationId="{63E15EBD-6667-17E3-BCB4-8AE565BED644}"/>
          </ac:picMkLst>
        </pc:picChg>
        <pc:cxnChg chg="add mod">
          <ac:chgData name="Neal Kington" userId="3890ff26-bfd0-4668-9152-a3e9fefcd707" providerId="ADAL" clId="{F250F2EF-0B1F-4B85-982A-79FE7FAC4AF1}" dt="2024-08-30T12:03:33.575" v="957"/>
          <ac:cxnSpMkLst>
            <pc:docMk/>
            <pc:sldMk cId="3470661859" sldId="262"/>
            <ac:cxnSpMk id="6" creationId="{00E70BC6-052E-6025-A05B-F85FB9D3772E}"/>
          </ac:cxnSpMkLst>
        </pc:cxnChg>
      </pc:sldChg>
      <pc:sldChg chg="modSp add mod modTransition">
        <pc:chgData name="Neal Kington" userId="3890ff26-bfd0-4668-9152-a3e9fefcd707" providerId="ADAL" clId="{F250F2EF-0B1F-4B85-982A-79FE7FAC4AF1}" dt="2024-08-30T12:03:33.575" v="957"/>
        <pc:sldMkLst>
          <pc:docMk/>
          <pc:sldMk cId="2159519464" sldId="263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159519464" sldId="263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159519464" sldId="263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159519464" sldId="263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159519464" sldId="263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159519464" sldId="263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159519464" sldId="263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2159519464" sldId="263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2159519464" sldId="263"/>
            <ac:cxnSpMk id="6" creationId="{00E70BC6-052E-6025-A05B-F85FB9D3772E}"/>
          </ac:cxnSpMkLst>
        </pc:cxnChg>
      </pc:sldChg>
      <pc:sldChg chg="del">
        <pc:chgData name="Neal Kington" userId="3890ff26-bfd0-4668-9152-a3e9fefcd707" providerId="ADAL" clId="{F250F2EF-0B1F-4B85-982A-79FE7FAC4AF1}" dt="2024-08-30T10:44:18.119" v="207" actId="47"/>
        <pc:sldMkLst>
          <pc:docMk/>
          <pc:sldMk cId="2417800792" sldId="263"/>
        </pc:sldMkLst>
      </pc:sldChg>
      <pc:sldChg chg="addSp modSp add mod modTransition modCm">
        <pc:chgData name="Neal Kington" userId="3890ff26-bfd0-4668-9152-a3e9fefcd707" providerId="ADAL" clId="{F250F2EF-0B1F-4B85-982A-79FE7FAC4AF1}" dt="2024-09-04T14:48:07.737" v="3125" actId="20577"/>
        <pc:sldMkLst>
          <pc:docMk/>
          <pc:sldMk cId="912008264" sldId="264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912008264" sldId="264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9-04T14:48:07.737" v="3125" actId="20577"/>
          <ac:spMkLst>
            <pc:docMk/>
            <pc:sldMk cId="912008264" sldId="264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912008264" sldId="264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912008264" sldId="264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912008264" sldId="264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912008264" sldId="264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912008264" sldId="264"/>
            <ac:grpSpMk id="22" creationId="{0CC3AED9-9208-D594-3039-4D9369F5B6B6}"/>
          </ac:grpSpMkLst>
        </pc:grpChg>
        <pc:picChg chg="add mod">
          <ac:chgData name="Neal Kington" userId="3890ff26-bfd0-4668-9152-a3e9fefcd707" providerId="ADAL" clId="{F250F2EF-0B1F-4B85-982A-79FE7FAC4AF1}" dt="2024-08-30T11:03:03.907" v="687" actId="571"/>
          <ac:picMkLst>
            <pc:docMk/>
            <pc:sldMk cId="912008264" sldId="264"/>
            <ac:picMk id="2" creationId="{420A25AC-653C-895A-8FEC-CA06DEEC1289}"/>
          </ac:picMkLst>
        </pc:pic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912008264" sldId="264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912008264" sldId="264"/>
            <ac:cxnSpMk id="6" creationId="{00E70BC6-052E-6025-A05B-F85FB9D3772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eal Kington" userId="3890ff26-bfd0-4668-9152-a3e9fefcd707" providerId="ADAL" clId="{F250F2EF-0B1F-4B85-982A-79FE7FAC4AF1}" dt="2024-09-04T14:48:07.737" v="3125" actId="20577"/>
              <pc2:cmMkLst xmlns:pc2="http://schemas.microsoft.com/office/powerpoint/2019/9/main/command">
                <pc:docMk/>
                <pc:sldMk cId="912008264" sldId="264"/>
                <pc2:cmMk id="{044CC9BA-8F11-477E-AD14-AA529C5D4886}"/>
              </pc2:cmMkLst>
            </pc226:cmChg>
          </p:ext>
        </pc:extLst>
      </pc:sldChg>
      <pc:sldChg chg="new del">
        <pc:chgData name="Neal Kington" userId="3890ff26-bfd0-4668-9152-a3e9fefcd707" providerId="ADAL" clId="{F250F2EF-0B1F-4B85-982A-79FE7FAC4AF1}" dt="2024-08-30T10:44:16.235" v="205" actId="47"/>
        <pc:sldMkLst>
          <pc:docMk/>
          <pc:sldMk cId="3360055694" sldId="264"/>
        </pc:sldMkLst>
      </pc:sldChg>
      <pc:sldChg chg="new del">
        <pc:chgData name="Neal Kington" userId="3890ff26-bfd0-4668-9152-a3e9fefcd707" providerId="ADAL" clId="{F250F2EF-0B1F-4B85-982A-79FE7FAC4AF1}" dt="2024-08-30T10:44:19.072" v="208" actId="47"/>
        <pc:sldMkLst>
          <pc:docMk/>
          <pc:sldMk cId="2653351328" sldId="265"/>
        </pc:sldMkLst>
      </pc:sldChg>
      <pc:sldChg chg="modSp add mod">
        <pc:chgData name="Neal Kington" userId="3890ff26-bfd0-4668-9152-a3e9fefcd707" providerId="ADAL" clId="{F250F2EF-0B1F-4B85-982A-79FE7FAC4AF1}" dt="2024-09-05T10:00:37.022" v="3636" actId="20577"/>
        <pc:sldMkLst>
          <pc:docMk/>
          <pc:sldMk cId="3603334063" sldId="265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603334063" sldId="265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9-05T10:00:37.022" v="3636" actId="20577"/>
          <ac:spMkLst>
            <pc:docMk/>
            <pc:sldMk cId="3603334063" sldId="265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603334063" sldId="265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603334063" sldId="265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603334063" sldId="265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603334063" sldId="265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603334063" sldId="265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3603334063" sldId="265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3603334063" sldId="265"/>
            <ac:cxnSpMk id="6" creationId="{00E70BC6-052E-6025-A05B-F85FB9D3772E}"/>
          </ac:cxnSpMkLst>
        </pc:cxnChg>
      </pc:sldChg>
      <pc:sldChg chg="modSp add mod">
        <pc:chgData name="Neal Kington" userId="3890ff26-bfd0-4668-9152-a3e9fefcd707" providerId="ADAL" clId="{F250F2EF-0B1F-4B85-982A-79FE7FAC4AF1}" dt="2024-08-30T12:03:33.575" v="957"/>
        <pc:sldMkLst>
          <pc:docMk/>
          <pc:sldMk cId="806035166" sldId="266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806035166" sldId="266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806035166" sldId="266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806035166" sldId="266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806035166" sldId="266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806035166" sldId="266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806035166" sldId="266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806035166" sldId="266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806035166" sldId="266"/>
            <ac:cxnSpMk id="6" creationId="{00E70BC6-052E-6025-A05B-F85FB9D3772E}"/>
          </ac:cxnSpMkLst>
        </pc:cxnChg>
      </pc:sldChg>
      <pc:sldChg chg="modSp add mod ord modTransition">
        <pc:chgData name="Neal Kington" userId="3890ff26-bfd0-4668-9152-a3e9fefcd707" providerId="ADAL" clId="{F250F2EF-0B1F-4B85-982A-79FE7FAC4AF1}" dt="2024-08-30T12:03:33.575" v="957"/>
        <pc:sldMkLst>
          <pc:docMk/>
          <pc:sldMk cId="1244840701" sldId="267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244840701" sldId="267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244840701" sldId="267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244840701" sldId="267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244840701" sldId="267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244840701" sldId="267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244840701" sldId="267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1244840701" sldId="267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1244840701" sldId="267"/>
            <ac:cxnSpMk id="6" creationId="{00E70BC6-052E-6025-A05B-F85FB9D3772E}"/>
          </ac:cxnSpMkLst>
        </pc:cxnChg>
      </pc:sldChg>
      <pc:sldChg chg="modSp add mod modTransition">
        <pc:chgData name="Neal Kington" userId="3890ff26-bfd0-4668-9152-a3e9fefcd707" providerId="ADAL" clId="{F250F2EF-0B1F-4B85-982A-79FE7FAC4AF1}" dt="2024-08-30T12:03:33.575" v="957"/>
        <pc:sldMkLst>
          <pc:docMk/>
          <pc:sldMk cId="1924165700" sldId="268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1924165700" sldId="268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924165700" sldId="268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924165700" sldId="268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924165700" sldId="268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924165700" sldId="268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1924165700" sldId="268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1924165700" sldId="268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1924165700" sldId="268"/>
            <ac:cxnSpMk id="6" creationId="{00E70BC6-052E-6025-A05B-F85FB9D3772E}"/>
          </ac:cxnSpMkLst>
        </pc:cxnChg>
      </pc:sldChg>
      <pc:sldChg chg="modSp add mod">
        <pc:chgData name="Neal Kington" userId="3890ff26-bfd0-4668-9152-a3e9fefcd707" providerId="ADAL" clId="{F250F2EF-0B1F-4B85-982A-79FE7FAC4AF1}" dt="2024-09-05T08:39:44.292" v="3455" actId="13926"/>
        <pc:sldMkLst>
          <pc:docMk/>
          <pc:sldMk cId="3768998824" sldId="269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768998824" sldId="269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9-05T08:39:44.292" v="3455" actId="13926"/>
          <ac:spMkLst>
            <pc:docMk/>
            <pc:sldMk cId="3768998824" sldId="269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768998824" sldId="269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768998824" sldId="269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768998824" sldId="269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768998824" sldId="269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768998824" sldId="269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3768998824" sldId="269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3768998824" sldId="269"/>
            <ac:cxnSpMk id="6" creationId="{00E70BC6-052E-6025-A05B-F85FB9D3772E}"/>
          </ac:cxnSpMkLst>
        </pc:cxnChg>
      </pc:sldChg>
      <pc:sldChg chg="modSp add mod">
        <pc:chgData name="Neal Kington" userId="3890ff26-bfd0-4668-9152-a3e9fefcd707" providerId="ADAL" clId="{F250F2EF-0B1F-4B85-982A-79FE7FAC4AF1}" dt="2024-08-30T12:03:33.575" v="957"/>
        <pc:sldMkLst>
          <pc:docMk/>
          <pc:sldMk cId="3077407236" sldId="270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3077407236" sldId="270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077407236" sldId="270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077407236" sldId="270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077407236" sldId="270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077407236" sldId="270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3077407236" sldId="270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3077407236" sldId="270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3077407236" sldId="270"/>
            <ac:cxnSpMk id="6" creationId="{00E70BC6-052E-6025-A05B-F85FB9D3772E}"/>
          </ac:cxnSpMkLst>
        </pc:cxnChg>
      </pc:sldChg>
      <pc:sldChg chg="modSp add mod">
        <pc:chgData name="Neal Kington" userId="3890ff26-bfd0-4668-9152-a3e9fefcd707" providerId="ADAL" clId="{F250F2EF-0B1F-4B85-982A-79FE7FAC4AF1}" dt="2024-08-30T12:03:33.575" v="957"/>
        <pc:sldMkLst>
          <pc:docMk/>
          <pc:sldMk cId="2062024636" sldId="271"/>
        </pc:sld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7" creationId="{C7DD3F5C-1796-84A0-1CE1-D17617A60BF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8" creationId="{6455A69A-CBC5-0826-AB2D-13629B1E320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10" creationId="{D7FC276A-2102-E914-922A-CC04DCACB21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14" creationId="{75916E51-CB2B-E640-B68F-E7B2ED13240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15" creationId="{B22D4008-76EB-E4C5-B9EA-F5690B16C68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17" creationId="{D8FB9711-7F08-9A50-5D6B-A5553F65C391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18" creationId="{85ED5FCE-85EE-295F-67C8-CA2E148C3382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20" creationId="{66D9B7AB-1781-1598-8328-407DDA0E5FD9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21" creationId="{FFB4E046-54F4-1970-2251-6C53D5EDDF93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23" creationId="{5DA37F50-9147-7866-14EF-D87073BDF044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24" creationId="{8538149B-B279-5509-36AB-37A2D9CDD965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k cId="2062024636" sldId="271"/>
            <ac:spMk id="30" creationId="{9C194E75-9312-A62D-2E38-A9659ABADADC}"/>
          </ac:spMkLst>
        </pc:s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062024636" sldId="271"/>
            <ac:grpSpMk id="12" creationId="{27969BDC-9882-6E80-D78F-63FDE899D5C1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062024636" sldId="271"/>
            <ac:grpSpMk id="13" creationId="{11809F47-0704-1792-5A6F-4714E2363950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062024636" sldId="271"/>
            <ac:grpSpMk id="16" creationId="{5FB32488-8975-0EC5-477D-510AB7B8F59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062024636" sldId="271"/>
            <ac:grpSpMk id="19" creationId="{1C0B2BAA-0D31-939C-3B53-654A1E035F69}"/>
          </ac:grpSpMkLst>
        </pc:grpChg>
        <pc:grpChg chg="mod">
          <ac:chgData name="Neal Kington" userId="3890ff26-bfd0-4668-9152-a3e9fefcd707" providerId="ADAL" clId="{F250F2EF-0B1F-4B85-982A-79FE7FAC4AF1}" dt="2024-08-30T12:03:33.575" v="957"/>
          <ac:grpSpMkLst>
            <pc:docMk/>
            <pc:sldMk cId="2062024636" sldId="271"/>
            <ac:grpSpMk id="22" creationId="{0CC3AED9-9208-D594-3039-4D9369F5B6B6}"/>
          </ac:grpSpMkLst>
        </pc:grpChg>
        <pc:picChg chg="mod">
          <ac:chgData name="Neal Kington" userId="3890ff26-bfd0-4668-9152-a3e9fefcd707" providerId="ADAL" clId="{F250F2EF-0B1F-4B85-982A-79FE7FAC4AF1}" dt="2024-08-30T12:03:33.575" v="957"/>
          <ac:picMkLst>
            <pc:docMk/>
            <pc:sldMk cId="2062024636" sldId="271"/>
            <ac:picMk id="29" creationId="{63E15EBD-6667-17E3-BCB4-8AE565BED644}"/>
          </ac:picMkLst>
        </pc:picChg>
        <pc:cxnChg chg="mod">
          <ac:chgData name="Neal Kington" userId="3890ff26-bfd0-4668-9152-a3e9fefcd707" providerId="ADAL" clId="{F250F2EF-0B1F-4B85-982A-79FE7FAC4AF1}" dt="2024-08-30T12:03:33.575" v="957"/>
          <ac:cxnSpMkLst>
            <pc:docMk/>
            <pc:sldMk cId="2062024636" sldId="271"/>
            <ac:cxnSpMk id="6" creationId="{00E70BC6-052E-6025-A05B-F85FB9D3772E}"/>
          </ac:cxnSpMkLst>
        </pc:cxnChg>
      </pc:sldChg>
      <pc:sldChg chg="addSp delSp modSp new add del mod modTransition modClrScheme chgLayout">
        <pc:chgData name="Neal Kington" userId="3890ff26-bfd0-4668-9152-a3e9fefcd707" providerId="ADAL" clId="{F250F2EF-0B1F-4B85-982A-79FE7FAC4AF1}" dt="2024-10-03T09:54:42.664" v="3883" actId="47"/>
        <pc:sldMkLst>
          <pc:docMk/>
          <pc:sldMk cId="600539181" sldId="272"/>
        </pc:sldMkLst>
        <pc:spChg chg="del mod ord">
          <ac:chgData name="Neal Kington" userId="3890ff26-bfd0-4668-9152-a3e9fefcd707" providerId="ADAL" clId="{F250F2EF-0B1F-4B85-982A-79FE7FAC4AF1}" dt="2024-08-30T12:02:11.333" v="933" actId="700"/>
          <ac:spMkLst>
            <pc:docMk/>
            <pc:sldMk cId="600539181" sldId="272"/>
            <ac:spMk id="2" creationId="{EA8E6232-A9F5-19D9-CFD4-D7BBFA36BB3B}"/>
          </ac:spMkLst>
        </pc:spChg>
        <pc:spChg chg="del mod ord">
          <ac:chgData name="Neal Kington" userId="3890ff26-bfd0-4668-9152-a3e9fefcd707" providerId="ADAL" clId="{F250F2EF-0B1F-4B85-982A-79FE7FAC4AF1}" dt="2024-08-30T12:02:11.333" v="933" actId="700"/>
          <ac:spMkLst>
            <pc:docMk/>
            <pc:sldMk cId="600539181" sldId="272"/>
            <ac:spMk id="3" creationId="{977A2EA5-44C7-AE04-868A-0E3D6405AD3E}"/>
          </ac:spMkLst>
        </pc:spChg>
        <pc:spChg chg="del mod or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4" creationId="{5D3E9154-AFBE-DE0C-DBCD-E5849299ADCC}"/>
          </ac:spMkLst>
        </pc:spChg>
        <pc:spChg chg="add mod ord">
          <ac:chgData name="Neal Kington" userId="3890ff26-bfd0-4668-9152-a3e9fefcd707" providerId="ADAL" clId="{F250F2EF-0B1F-4B85-982A-79FE7FAC4AF1}" dt="2024-08-30T12:05:33.057" v="1049" actId="20577"/>
          <ac:spMkLst>
            <pc:docMk/>
            <pc:sldMk cId="600539181" sldId="272"/>
            <ac:spMk id="5" creationId="{3334928A-16E5-A306-3B99-1E880CAD145F}"/>
          </ac:spMkLst>
        </pc:spChg>
        <pc:spChg chg="add del mod ord">
          <ac:chgData name="Neal Kington" userId="3890ff26-bfd0-4668-9152-a3e9fefcd707" providerId="ADAL" clId="{F250F2EF-0B1F-4B85-982A-79FE7FAC4AF1}" dt="2024-08-30T12:02:13.632" v="934" actId="478"/>
          <ac:spMkLst>
            <pc:docMk/>
            <pc:sldMk cId="600539181" sldId="272"/>
            <ac:spMk id="6" creationId="{4AE195CE-7F58-B42C-5BBC-3A87F4BCABC5}"/>
          </ac:spMkLst>
        </pc:spChg>
        <pc:spChg chg="add mod ord topLvl">
          <ac:chgData name="Neal Kington" userId="3890ff26-bfd0-4668-9152-a3e9fefcd707" providerId="ADAL" clId="{F250F2EF-0B1F-4B85-982A-79FE7FAC4AF1}" dt="2024-08-30T13:13:20.620" v="1081" actId="1076"/>
          <ac:spMkLst>
            <pc:docMk/>
            <pc:sldMk cId="600539181" sldId="272"/>
            <ac:spMk id="7" creationId="{1D549ED5-70A6-EC3C-F79E-40CEFE492208}"/>
          </ac:spMkLst>
        </pc:spChg>
        <pc:spChg chg="add mod topLvl">
          <ac:chgData name="Neal Kington" userId="3890ff26-bfd0-4668-9152-a3e9fefcd707" providerId="ADAL" clId="{F250F2EF-0B1F-4B85-982A-79FE7FAC4AF1}" dt="2024-08-30T13:19:15.687" v="1142" actId="404"/>
          <ac:spMkLst>
            <pc:docMk/>
            <pc:sldMk cId="600539181" sldId="272"/>
            <ac:spMk id="9" creationId="{9F8FC160-911F-8078-4020-72C38105DAA2}"/>
          </ac:spMkLst>
        </pc:spChg>
        <pc:spChg chg="add del mod topLvl">
          <ac:chgData name="Neal Kington" userId="3890ff26-bfd0-4668-9152-a3e9fefcd707" providerId="ADAL" clId="{F250F2EF-0B1F-4B85-982A-79FE7FAC4AF1}" dt="2024-08-30T13:13:45.976" v="1094" actId="478"/>
          <ac:spMkLst>
            <pc:docMk/>
            <pc:sldMk cId="600539181" sldId="272"/>
            <ac:spMk id="10" creationId="{A197FA90-5E43-1117-0DF8-31373D0C3C3B}"/>
          </ac:spMkLst>
        </pc:spChg>
        <pc:spChg chg="add mod topLvl">
          <ac:chgData name="Neal Kington" userId="3890ff26-bfd0-4668-9152-a3e9fefcd707" providerId="ADAL" clId="{F250F2EF-0B1F-4B85-982A-79FE7FAC4AF1}" dt="2024-08-30T13:18:14.633" v="1125" actId="6549"/>
          <ac:spMkLst>
            <pc:docMk/>
            <pc:sldMk cId="600539181" sldId="272"/>
            <ac:spMk id="11" creationId="{982D4F18-330A-FA77-3296-08D612C41FB7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13" creationId="{7B722AEF-D8F1-71C8-8644-7E9691513155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15" creationId="{E4AE06F0-4DB1-BE89-F24E-ECE0B8994B82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16" creationId="{4B6DFDD8-0E4D-73C3-B67F-DE25989A05D6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17" creationId="{FA2693DC-D6CD-63E9-E837-F868C82EE960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19" creationId="{94960D80-675B-61CF-B90D-316582BCDFC3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21" creationId="{9D39AA69-24B8-54F5-B1BD-01B1A1957C1F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22" creationId="{96C1E7BD-4200-D902-C868-F046518B7DCE}"/>
          </ac:spMkLst>
        </pc:spChg>
        <pc:spChg chg="add del mod">
          <ac:chgData name="Neal Kington" userId="3890ff26-bfd0-4668-9152-a3e9fefcd707" providerId="ADAL" clId="{F250F2EF-0B1F-4B85-982A-79FE7FAC4AF1}" dt="2024-08-30T12:02:25.792" v="938" actId="478"/>
          <ac:spMkLst>
            <pc:docMk/>
            <pc:sldMk cId="600539181" sldId="272"/>
            <ac:spMk id="23" creationId="{BFC1BE26-DBBF-2B38-06ED-193F441D86B9}"/>
          </ac:spMkLst>
        </pc:spChg>
        <pc:spChg chg="add mod">
          <ac:chgData name="Neal Kington" userId="3890ff26-bfd0-4668-9152-a3e9fefcd707" providerId="ADAL" clId="{F250F2EF-0B1F-4B85-982A-79FE7FAC4AF1}" dt="2024-08-30T12:04:00.371" v="966" actId="571"/>
          <ac:spMkLst>
            <pc:docMk/>
            <pc:sldMk cId="600539181" sldId="272"/>
            <ac:spMk id="29" creationId="{C7E6B93A-CCF4-AB49-E6BB-8B60793D188F}"/>
          </ac:spMkLst>
        </pc:spChg>
        <pc:spChg chg="mod">
          <ac:chgData name="Neal Kington" userId="3890ff26-bfd0-4668-9152-a3e9fefcd707" providerId="ADAL" clId="{F250F2EF-0B1F-4B85-982A-79FE7FAC4AF1}" dt="2024-08-30T12:04:38.264" v="975" actId="571"/>
          <ac:spMkLst>
            <pc:docMk/>
            <pc:sldMk cId="600539181" sldId="272"/>
            <ac:spMk id="31" creationId="{20C9245C-EEE3-6914-E7E8-7A0CED872490}"/>
          </ac:spMkLst>
        </pc:spChg>
        <pc:spChg chg="mod">
          <ac:chgData name="Neal Kington" userId="3890ff26-bfd0-4668-9152-a3e9fefcd707" providerId="ADAL" clId="{F250F2EF-0B1F-4B85-982A-79FE7FAC4AF1}" dt="2024-08-30T12:04:38.264" v="975" actId="571"/>
          <ac:spMkLst>
            <pc:docMk/>
            <pc:sldMk cId="600539181" sldId="272"/>
            <ac:spMk id="33" creationId="{7789C43B-6E21-BAD0-D365-0280FD60C5AF}"/>
          </ac:spMkLst>
        </pc:spChg>
        <pc:spChg chg="mod">
          <ac:chgData name="Neal Kington" userId="3890ff26-bfd0-4668-9152-a3e9fefcd707" providerId="ADAL" clId="{F250F2EF-0B1F-4B85-982A-79FE7FAC4AF1}" dt="2024-08-30T12:04:38.264" v="975" actId="571"/>
          <ac:spMkLst>
            <pc:docMk/>
            <pc:sldMk cId="600539181" sldId="272"/>
            <ac:spMk id="34" creationId="{FA397270-E968-8EC9-AF4D-1D09A28A6F27}"/>
          </ac:spMkLst>
        </pc:spChg>
        <pc:spChg chg="mod">
          <ac:chgData name="Neal Kington" userId="3890ff26-bfd0-4668-9152-a3e9fefcd707" providerId="ADAL" clId="{F250F2EF-0B1F-4B85-982A-79FE7FAC4AF1}" dt="2024-08-30T12:04:38.264" v="975" actId="571"/>
          <ac:spMkLst>
            <pc:docMk/>
            <pc:sldMk cId="600539181" sldId="272"/>
            <ac:spMk id="35" creationId="{950F6F92-59CD-0D2A-0A8F-FCC9146E5172}"/>
          </ac:spMkLst>
        </pc:spChg>
        <pc:spChg chg="mod">
          <ac:chgData name="Neal Kington" userId="3890ff26-bfd0-4668-9152-a3e9fefcd707" providerId="ADAL" clId="{F250F2EF-0B1F-4B85-982A-79FE7FAC4AF1}" dt="2024-08-30T12:04:51.241" v="981" actId="571"/>
          <ac:spMkLst>
            <pc:docMk/>
            <pc:sldMk cId="600539181" sldId="272"/>
            <ac:spMk id="38" creationId="{53627A39-3FDD-3252-049B-84022E6F009A}"/>
          </ac:spMkLst>
        </pc:spChg>
        <pc:spChg chg="mod">
          <ac:chgData name="Neal Kington" userId="3890ff26-bfd0-4668-9152-a3e9fefcd707" providerId="ADAL" clId="{F250F2EF-0B1F-4B85-982A-79FE7FAC4AF1}" dt="2024-08-30T12:04:51.241" v="981" actId="571"/>
          <ac:spMkLst>
            <pc:docMk/>
            <pc:sldMk cId="600539181" sldId="272"/>
            <ac:spMk id="40" creationId="{D0B145D1-17F5-5E25-7C13-E1D87561D0FF}"/>
          </ac:spMkLst>
        </pc:spChg>
        <pc:spChg chg="mod">
          <ac:chgData name="Neal Kington" userId="3890ff26-bfd0-4668-9152-a3e9fefcd707" providerId="ADAL" clId="{F250F2EF-0B1F-4B85-982A-79FE7FAC4AF1}" dt="2024-08-30T12:04:51.241" v="981" actId="571"/>
          <ac:spMkLst>
            <pc:docMk/>
            <pc:sldMk cId="600539181" sldId="272"/>
            <ac:spMk id="41" creationId="{91235D9A-21A5-27B3-AD15-FA85323D35E8}"/>
          </ac:spMkLst>
        </pc:spChg>
        <pc:spChg chg="mod">
          <ac:chgData name="Neal Kington" userId="3890ff26-bfd0-4668-9152-a3e9fefcd707" providerId="ADAL" clId="{F250F2EF-0B1F-4B85-982A-79FE7FAC4AF1}" dt="2024-08-30T12:04:51.241" v="981" actId="571"/>
          <ac:spMkLst>
            <pc:docMk/>
            <pc:sldMk cId="600539181" sldId="272"/>
            <ac:spMk id="42" creationId="{E2A54E6B-86D2-BBCF-E891-A3F9669DD3A3}"/>
          </ac:spMkLst>
        </pc:spChg>
        <pc:spChg chg="mod">
          <ac:chgData name="Neal Kington" userId="3890ff26-bfd0-4668-9152-a3e9fefcd707" providerId="ADAL" clId="{F250F2EF-0B1F-4B85-982A-79FE7FAC4AF1}" dt="2024-08-30T12:04:50.882" v="980" actId="571"/>
          <ac:spMkLst>
            <pc:docMk/>
            <pc:sldMk cId="600539181" sldId="272"/>
            <ac:spMk id="45" creationId="{67ADFB46-7F7C-EDBB-D5FE-B3F7C56CBFAC}"/>
          </ac:spMkLst>
        </pc:spChg>
        <pc:spChg chg="mod">
          <ac:chgData name="Neal Kington" userId="3890ff26-bfd0-4668-9152-a3e9fefcd707" providerId="ADAL" clId="{F250F2EF-0B1F-4B85-982A-79FE7FAC4AF1}" dt="2024-08-30T12:04:50.882" v="980" actId="571"/>
          <ac:spMkLst>
            <pc:docMk/>
            <pc:sldMk cId="600539181" sldId="272"/>
            <ac:spMk id="47" creationId="{B7F89D00-2742-35D1-71BA-24BBA946FA51}"/>
          </ac:spMkLst>
        </pc:spChg>
        <pc:spChg chg="mod">
          <ac:chgData name="Neal Kington" userId="3890ff26-bfd0-4668-9152-a3e9fefcd707" providerId="ADAL" clId="{F250F2EF-0B1F-4B85-982A-79FE7FAC4AF1}" dt="2024-08-30T12:04:50.882" v="980" actId="571"/>
          <ac:spMkLst>
            <pc:docMk/>
            <pc:sldMk cId="600539181" sldId="272"/>
            <ac:spMk id="48" creationId="{8ADEA0BC-4E31-94B0-5F13-A344C5DE9F9D}"/>
          </ac:spMkLst>
        </pc:spChg>
        <pc:spChg chg="mod">
          <ac:chgData name="Neal Kington" userId="3890ff26-bfd0-4668-9152-a3e9fefcd707" providerId="ADAL" clId="{F250F2EF-0B1F-4B85-982A-79FE7FAC4AF1}" dt="2024-08-30T12:04:50.882" v="980" actId="571"/>
          <ac:spMkLst>
            <pc:docMk/>
            <pc:sldMk cId="600539181" sldId="272"/>
            <ac:spMk id="49" creationId="{D1C3BFCE-CBFA-3B5E-FE80-24D719F38309}"/>
          </ac:spMkLst>
        </pc:spChg>
        <pc:spChg chg="mod">
          <ac:chgData name="Neal Kington" userId="3890ff26-bfd0-4668-9152-a3e9fefcd707" providerId="ADAL" clId="{F250F2EF-0B1F-4B85-982A-79FE7FAC4AF1}" dt="2024-08-30T12:04:50.508" v="979" actId="571"/>
          <ac:spMkLst>
            <pc:docMk/>
            <pc:sldMk cId="600539181" sldId="272"/>
            <ac:spMk id="52" creationId="{3D86480C-A804-B241-B1E1-95F6324A6883}"/>
          </ac:spMkLst>
        </pc:spChg>
        <pc:spChg chg="mod">
          <ac:chgData name="Neal Kington" userId="3890ff26-bfd0-4668-9152-a3e9fefcd707" providerId="ADAL" clId="{F250F2EF-0B1F-4B85-982A-79FE7FAC4AF1}" dt="2024-08-30T12:04:50.508" v="979" actId="571"/>
          <ac:spMkLst>
            <pc:docMk/>
            <pc:sldMk cId="600539181" sldId="272"/>
            <ac:spMk id="54" creationId="{3DBFC9DA-A84E-622B-5263-F097DF11563B}"/>
          </ac:spMkLst>
        </pc:spChg>
        <pc:spChg chg="mod">
          <ac:chgData name="Neal Kington" userId="3890ff26-bfd0-4668-9152-a3e9fefcd707" providerId="ADAL" clId="{F250F2EF-0B1F-4B85-982A-79FE7FAC4AF1}" dt="2024-08-30T12:04:50.508" v="979" actId="571"/>
          <ac:spMkLst>
            <pc:docMk/>
            <pc:sldMk cId="600539181" sldId="272"/>
            <ac:spMk id="55" creationId="{76849A8D-4CDB-9AD6-01CA-C1801F37F1D9}"/>
          </ac:spMkLst>
        </pc:spChg>
        <pc:spChg chg="mod">
          <ac:chgData name="Neal Kington" userId="3890ff26-bfd0-4668-9152-a3e9fefcd707" providerId="ADAL" clId="{F250F2EF-0B1F-4B85-982A-79FE7FAC4AF1}" dt="2024-08-30T12:04:50.508" v="979" actId="571"/>
          <ac:spMkLst>
            <pc:docMk/>
            <pc:sldMk cId="600539181" sldId="272"/>
            <ac:spMk id="56" creationId="{514960EA-F96F-F19E-DDDA-49D10142AA57}"/>
          </ac:spMkLst>
        </pc:spChg>
        <pc:spChg chg="mod">
          <ac:chgData name="Neal Kington" userId="3890ff26-bfd0-4668-9152-a3e9fefcd707" providerId="ADAL" clId="{F250F2EF-0B1F-4B85-982A-79FE7FAC4AF1}" dt="2024-08-30T12:05:03.428" v="991" actId="571"/>
          <ac:spMkLst>
            <pc:docMk/>
            <pc:sldMk cId="600539181" sldId="272"/>
            <ac:spMk id="59" creationId="{A8D5D77F-9EF2-A82B-BEFF-D63F4A2771D3}"/>
          </ac:spMkLst>
        </pc:spChg>
        <pc:spChg chg="mod">
          <ac:chgData name="Neal Kington" userId="3890ff26-bfd0-4668-9152-a3e9fefcd707" providerId="ADAL" clId="{F250F2EF-0B1F-4B85-982A-79FE7FAC4AF1}" dt="2024-08-30T12:05:03.428" v="991" actId="571"/>
          <ac:spMkLst>
            <pc:docMk/>
            <pc:sldMk cId="600539181" sldId="272"/>
            <ac:spMk id="61" creationId="{504100B0-1EDD-F7F7-2E09-0180BBE9EAA7}"/>
          </ac:spMkLst>
        </pc:spChg>
        <pc:spChg chg="mod">
          <ac:chgData name="Neal Kington" userId="3890ff26-bfd0-4668-9152-a3e9fefcd707" providerId="ADAL" clId="{F250F2EF-0B1F-4B85-982A-79FE7FAC4AF1}" dt="2024-08-30T12:05:03.428" v="991" actId="571"/>
          <ac:spMkLst>
            <pc:docMk/>
            <pc:sldMk cId="600539181" sldId="272"/>
            <ac:spMk id="62" creationId="{5E4C6B97-5B18-3A6F-3EC4-977FF5144C46}"/>
          </ac:spMkLst>
        </pc:spChg>
        <pc:spChg chg="mod">
          <ac:chgData name="Neal Kington" userId="3890ff26-bfd0-4668-9152-a3e9fefcd707" providerId="ADAL" clId="{F250F2EF-0B1F-4B85-982A-79FE7FAC4AF1}" dt="2024-08-30T12:05:03.428" v="991" actId="571"/>
          <ac:spMkLst>
            <pc:docMk/>
            <pc:sldMk cId="600539181" sldId="272"/>
            <ac:spMk id="63" creationId="{526AFFAB-BD09-9537-A16D-3B1C8EC6077B}"/>
          </ac:spMkLst>
        </pc:spChg>
        <pc:spChg chg="mod">
          <ac:chgData name="Neal Kington" userId="3890ff26-bfd0-4668-9152-a3e9fefcd707" providerId="ADAL" clId="{F250F2EF-0B1F-4B85-982A-79FE7FAC4AF1}" dt="2024-08-30T12:05:06.241" v="992" actId="571"/>
          <ac:spMkLst>
            <pc:docMk/>
            <pc:sldMk cId="600539181" sldId="272"/>
            <ac:spMk id="66" creationId="{22F4EA31-1093-5244-F559-C4B2A8F408D1}"/>
          </ac:spMkLst>
        </pc:spChg>
        <pc:spChg chg="mod">
          <ac:chgData name="Neal Kington" userId="3890ff26-bfd0-4668-9152-a3e9fefcd707" providerId="ADAL" clId="{F250F2EF-0B1F-4B85-982A-79FE7FAC4AF1}" dt="2024-08-30T12:05:06.241" v="992" actId="571"/>
          <ac:spMkLst>
            <pc:docMk/>
            <pc:sldMk cId="600539181" sldId="272"/>
            <ac:spMk id="68" creationId="{2497D1C7-D151-6284-2B7C-AED824FC7122}"/>
          </ac:spMkLst>
        </pc:spChg>
        <pc:spChg chg="mod">
          <ac:chgData name="Neal Kington" userId="3890ff26-bfd0-4668-9152-a3e9fefcd707" providerId="ADAL" clId="{F250F2EF-0B1F-4B85-982A-79FE7FAC4AF1}" dt="2024-08-30T12:05:06.241" v="992" actId="571"/>
          <ac:spMkLst>
            <pc:docMk/>
            <pc:sldMk cId="600539181" sldId="272"/>
            <ac:spMk id="69" creationId="{8E8765F9-019B-890E-0E8F-853CFC436B64}"/>
          </ac:spMkLst>
        </pc:spChg>
        <pc:spChg chg="mod">
          <ac:chgData name="Neal Kington" userId="3890ff26-bfd0-4668-9152-a3e9fefcd707" providerId="ADAL" clId="{F250F2EF-0B1F-4B85-982A-79FE7FAC4AF1}" dt="2024-08-30T12:05:06.241" v="992" actId="571"/>
          <ac:spMkLst>
            <pc:docMk/>
            <pc:sldMk cId="600539181" sldId="272"/>
            <ac:spMk id="70" creationId="{819A6770-6999-29ED-495B-4C8E6691FAB1}"/>
          </ac:spMkLst>
        </pc:spChg>
        <pc:spChg chg="mod">
          <ac:chgData name="Neal Kington" userId="3890ff26-bfd0-4668-9152-a3e9fefcd707" providerId="ADAL" clId="{F250F2EF-0B1F-4B85-982A-79FE7FAC4AF1}" dt="2024-08-30T12:05:09.560" v="993" actId="571"/>
          <ac:spMkLst>
            <pc:docMk/>
            <pc:sldMk cId="600539181" sldId="272"/>
            <ac:spMk id="73" creationId="{265DE4DF-FF31-8621-7C84-5AD274BAE777}"/>
          </ac:spMkLst>
        </pc:spChg>
        <pc:spChg chg="mod">
          <ac:chgData name="Neal Kington" userId="3890ff26-bfd0-4668-9152-a3e9fefcd707" providerId="ADAL" clId="{F250F2EF-0B1F-4B85-982A-79FE7FAC4AF1}" dt="2024-08-30T12:05:09.560" v="993" actId="571"/>
          <ac:spMkLst>
            <pc:docMk/>
            <pc:sldMk cId="600539181" sldId="272"/>
            <ac:spMk id="75" creationId="{17B3DE93-43F9-2881-4012-3BF43E65B11B}"/>
          </ac:spMkLst>
        </pc:spChg>
        <pc:spChg chg="mod">
          <ac:chgData name="Neal Kington" userId="3890ff26-bfd0-4668-9152-a3e9fefcd707" providerId="ADAL" clId="{F250F2EF-0B1F-4B85-982A-79FE7FAC4AF1}" dt="2024-08-30T12:05:09.560" v="993" actId="571"/>
          <ac:spMkLst>
            <pc:docMk/>
            <pc:sldMk cId="600539181" sldId="272"/>
            <ac:spMk id="76" creationId="{752763E5-C8A7-7376-EC67-7FB298F69B2B}"/>
          </ac:spMkLst>
        </pc:spChg>
        <pc:spChg chg="mod">
          <ac:chgData name="Neal Kington" userId="3890ff26-bfd0-4668-9152-a3e9fefcd707" providerId="ADAL" clId="{F250F2EF-0B1F-4B85-982A-79FE7FAC4AF1}" dt="2024-08-30T12:05:09.560" v="993" actId="571"/>
          <ac:spMkLst>
            <pc:docMk/>
            <pc:sldMk cId="600539181" sldId="272"/>
            <ac:spMk id="77" creationId="{E9DB4E54-4B16-E4D6-CC5A-BEA6B3D4C8E7}"/>
          </ac:spMkLst>
        </pc:spChg>
        <pc:spChg chg="add mod">
          <ac:chgData name="Neal Kington" userId="3890ff26-bfd0-4668-9152-a3e9fefcd707" providerId="ADAL" clId="{F250F2EF-0B1F-4B85-982A-79FE7FAC4AF1}" dt="2024-08-30T13:17:39.040" v="1108" actId="571"/>
          <ac:spMkLst>
            <pc:docMk/>
            <pc:sldMk cId="600539181" sldId="272"/>
            <ac:spMk id="79" creationId="{053A4140-58A3-8876-24F0-1DFEA0CD1F53}"/>
          </ac:spMkLst>
        </pc:spChg>
        <pc:spChg chg="add mod">
          <ac:chgData name="Neal Kington" userId="3890ff26-bfd0-4668-9152-a3e9fefcd707" providerId="ADAL" clId="{F250F2EF-0B1F-4B85-982A-79FE7FAC4AF1}" dt="2024-08-30T13:17:47.084" v="1109" actId="571"/>
          <ac:spMkLst>
            <pc:docMk/>
            <pc:sldMk cId="600539181" sldId="272"/>
            <ac:spMk id="80" creationId="{91718FD1-18EB-CD79-5C32-1D10A8041B33}"/>
          </ac:spMkLst>
        </pc:spChg>
        <pc:spChg chg="add mod">
          <ac:chgData name="Neal Kington" userId="3890ff26-bfd0-4668-9152-a3e9fefcd707" providerId="ADAL" clId="{F250F2EF-0B1F-4B85-982A-79FE7FAC4AF1}" dt="2024-08-30T13:19:19.076" v="1143" actId="404"/>
          <ac:spMkLst>
            <pc:docMk/>
            <pc:sldMk cId="600539181" sldId="272"/>
            <ac:spMk id="82" creationId="{32372F5C-8538-DB43-48A7-2937C171C239}"/>
          </ac:spMkLst>
        </pc:spChg>
        <pc:spChg chg="add mod">
          <ac:chgData name="Neal Kington" userId="3890ff26-bfd0-4668-9152-a3e9fefcd707" providerId="ADAL" clId="{F250F2EF-0B1F-4B85-982A-79FE7FAC4AF1}" dt="2024-08-30T13:18:22.802" v="1127" actId="113"/>
          <ac:spMkLst>
            <pc:docMk/>
            <pc:sldMk cId="600539181" sldId="272"/>
            <ac:spMk id="83" creationId="{94EEF238-E72A-298B-E1A1-BA2F56F1E34B}"/>
          </ac:spMkLst>
        </pc:spChg>
        <pc:spChg chg="add mod">
          <ac:chgData name="Neal Kington" userId="3890ff26-bfd0-4668-9152-a3e9fefcd707" providerId="ADAL" clId="{F250F2EF-0B1F-4B85-982A-79FE7FAC4AF1}" dt="2024-08-30T13:19:00.685" v="1129" actId="571"/>
          <ac:spMkLst>
            <pc:docMk/>
            <pc:sldMk cId="600539181" sldId="272"/>
            <ac:spMk id="85" creationId="{EAC7CB2A-4EA3-F48D-CB92-E35B42590260}"/>
          </ac:spMkLst>
        </pc:spChg>
        <pc:spChg chg="add mod">
          <ac:chgData name="Neal Kington" userId="3890ff26-bfd0-4668-9152-a3e9fefcd707" providerId="ADAL" clId="{F250F2EF-0B1F-4B85-982A-79FE7FAC4AF1}" dt="2024-08-30T13:19:13.014" v="1141" actId="404"/>
          <ac:spMkLst>
            <pc:docMk/>
            <pc:sldMk cId="600539181" sldId="272"/>
            <ac:spMk id="87" creationId="{45C8C296-35C5-9210-9770-D936BED6D74F}"/>
          </ac:spMkLst>
        </pc:spChg>
        <pc:spChg chg="add mod">
          <ac:chgData name="Neal Kington" userId="3890ff26-bfd0-4668-9152-a3e9fefcd707" providerId="ADAL" clId="{F250F2EF-0B1F-4B85-982A-79FE7FAC4AF1}" dt="2024-10-03T09:34:56.571" v="3881" actId="20577"/>
          <ac:spMkLst>
            <pc:docMk/>
            <pc:sldMk cId="600539181" sldId="272"/>
            <ac:spMk id="88" creationId="{356C2724-196D-78C4-3F3A-19C1ED4A2E46}"/>
          </ac:spMkLst>
        </pc:spChg>
        <pc:spChg chg="add mod">
          <ac:chgData name="Neal Kington" userId="3890ff26-bfd0-4668-9152-a3e9fefcd707" providerId="ADAL" clId="{F250F2EF-0B1F-4B85-982A-79FE7FAC4AF1}" dt="2024-08-30T13:22:41.203" v="1155" actId="571"/>
          <ac:spMkLst>
            <pc:docMk/>
            <pc:sldMk cId="600539181" sldId="272"/>
            <ac:spMk id="90" creationId="{C0B69B94-68DB-D428-75AA-AE76DA293112}"/>
          </ac:spMkLst>
        </pc:spChg>
        <pc:spChg chg="add mod">
          <ac:chgData name="Neal Kington" userId="3890ff26-bfd0-4668-9152-a3e9fefcd707" providerId="ADAL" clId="{F250F2EF-0B1F-4B85-982A-79FE7FAC4AF1}" dt="2024-08-30T13:22:47.043" v="1164" actId="20577"/>
          <ac:spMkLst>
            <pc:docMk/>
            <pc:sldMk cId="600539181" sldId="272"/>
            <ac:spMk id="92" creationId="{41E37EBE-497F-338C-67C5-003BE7B4B657}"/>
          </ac:spMkLst>
        </pc:spChg>
        <pc:spChg chg="add mod">
          <ac:chgData name="Neal Kington" userId="3890ff26-bfd0-4668-9152-a3e9fefcd707" providerId="ADAL" clId="{F250F2EF-0B1F-4B85-982A-79FE7FAC4AF1}" dt="2024-08-30T13:28:01.132" v="1203" actId="20577"/>
          <ac:spMkLst>
            <pc:docMk/>
            <pc:sldMk cId="600539181" sldId="272"/>
            <ac:spMk id="93" creationId="{EDF58F5C-5F80-222A-5E34-763A7FD29054}"/>
          </ac:spMkLst>
        </pc:spChg>
        <pc:grpChg chg="add del mod">
          <ac:chgData name="Neal Kington" userId="3890ff26-bfd0-4668-9152-a3e9fefcd707" providerId="ADAL" clId="{F250F2EF-0B1F-4B85-982A-79FE7FAC4AF1}" dt="2024-08-30T13:13:07.682" v="1078" actId="165"/>
          <ac:grpSpMkLst>
            <pc:docMk/>
            <pc:sldMk cId="600539181" sldId="272"/>
            <ac:grpSpMk id="28" creationId="{C6860304-A95D-6797-5D98-FADB8A1A81E8}"/>
          </ac:grpSpMkLst>
        </pc:grpChg>
        <pc:grpChg chg="add mod">
          <ac:chgData name="Neal Kington" userId="3890ff26-bfd0-4668-9152-a3e9fefcd707" providerId="ADAL" clId="{F250F2EF-0B1F-4B85-982A-79FE7FAC4AF1}" dt="2024-08-30T12:04:38.264" v="975" actId="571"/>
          <ac:grpSpMkLst>
            <pc:docMk/>
            <pc:sldMk cId="600539181" sldId="272"/>
            <ac:grpSpMk id="30" creationId="{C7E909E8-6B5D-A9F1-2429-308CF548F485}"/>
          </ac:grpSpMkLst>
        </pc:grpChg>
        <pc:grpChg chg="add mod">
          <ac:chgData name="Neal Kington" userId="3890ff26-bfd0-4668-9152-a3e9fefcd707" providerId="ADAL" clId="{F250F2EF-0B1F-4B85-982A-79FE7FAC4AF1}" dt="2024-08-30T12:04:51.241" v="981" actId="571"/>
          <ac:grpSpMkLst>
            <pc:docMk/>
            <pc:sldMk cId="600539181" sldId="272"/>
            <ac:grpSpMk id="37" creationId="{DD01F9B1-52A6-C5CD-6DA8-443FF5D1ED4C}"/>
          </ac:grpSpMkLst>
        </pc:grpChg>
        <pc:grpChg chg="add mod">
          <ac:chgData name="Neal Kington" userId="3890ff26-bfd0-4668-9152-a3e9fefcd707" providerId="ADAL" clId="{F250F2EF-0B1F-4B85-982A-79FE7FAC4AF1}" dt="2024-08-30T12:04:50.882" v="980" actId="571"/>
          <ac:grpSpMkLst>
            <pc:docMk/>
            <pc:sldMk cId="600539181" sldId="272"/>
            <ac:grpSpMk id="44" creationId="{5B396C58-BD01-E3C2-7E9E-897F7874D3CC}"/>
          </ac:grpSpMkLst>
        </pc:grpChg>
        <pc:grpChg chg="add mod">
          <ac:chgData name="Neal Kington" userId="3890ff26-bfd0-4668-9152-a3e9fefcd707" providerId="ADAL" clId="{F250F2EF-0B1F-4B85-982A-79FE7FAC4AF1}" dt="2024-08-30T12:04:50.508" v="979" actId="571"/>
          <ac:grpSpMkLst>
            <pc:docMk/>
            <pc:sldMk cId="600539181" sldId="272"/>
            <ac:grpSpMk id="51" creationId="{72B3AFA6-A6A3-59B8-9BD1-9A69FCBC2FD6}"/>
          </ac:grpSpMkLst>
        </pc:grpChg>
        <pc:grpChg chg="add del mod">
          <ac:chgData name="Neal Kington" userId="3890ff26-bfd0-4668-9152-a3e9fefcd707" providerId="ADAL" clId="{F250F2EF-0B1F-4B85-982A-79FE7FAC4AF1}" dt="2024-08-30T12:05:39.057" v="1052" actId="478"/>
          <ac:grpSpMkLst>
            <pc:docMk/>
            <pc:sldMk cId="600539181" sldId="272"/>
            <ac:grpSpMk id="58" creationId="{8494BBFA-D2F8-B4EB-1735-5A7F64ABF94F}"/>
          </ac:grpSpMkLst>
        </pc:grpChg>
        <pc:grpChg chg="add del mod">
          <ac:chgData name="Neal Kington" userId="3890ff26-bfd0-4668-9152-a3e9fefcd707" providerId="ADAL" clId="{F250F2EF-0B1F-4B85-982A-79FE7FAC4AF1}" dt="2024-08-30T12:05:37.304" v="1050" actId="478"/>
          <ac:grpSpMkLst>
            <pc:docMk/>
            <pc:sldMk cId="600539181" sldId="272"/>
            <ac:grpSpMk id="65" creationId="{5B0A7A4A-67B7-E814-2124-5BCA8907237E}"/>
          </ac:grpSpMkLst>
        </pc:grpChg>
        <pc:grpChg chg="add del mod">
          <ac:chgData name="Neal Kington" userId="3890ff26-bfd0-4668-9152-a3e9fefcd707" providerId="ADAL" clId="{F250F2EF-0B1F-4B85-982A-79FE7FAC4AF1}" dt="2024-08-30T12:05:38.242" v="1051" actId="478"/>
          <ac:grpSpMkLst>
            <pc:docMk/>
            <pc:sldMk cId="600539181" sldId="272"/>
            <ac:grpSpMk id="72" creationId="{E10B7EB7-E7B8-9CC1-BE07-60C496DCF54C}"/>
          </ac:grpSpMkLst>
        </pc:grpChg>
        <pc:picChg chg="add mod topLvl">
          <ac:chgData name="Neal Kington" userId="3890ff26-bfd0-4668-9152-a3e9fefcd707" providerId="ADAL" clId="{F250F2EF-0B1F-4B85-982A-79FE7FAC4AF1}" dt="2024-08-30T13:13:36.267" v="1093" actId="207"/>
          <ac:picMkLst>
            <pc:docMk/>
            <pc:sldMk cId="600539181" sldId="272"/>
            <ac:picMk id="12" creationId="{E934B022-4A71-BFAC-9F58-3176F79523EC}"/>
          </ac:picMkLst>
        </pc:picChg>
        <pc:picChg chg="add del mod">
          <ac:chgData name="Neal Kington" userId="3890ff26-bfd0-4668-9152-a3e9fefcd707" providerId="ADAL" clId="{F250F2EF-0B1F-4B85-982A-79FE7FAC4AF1}" dt="2024-08-30T12:02:25.792" v="938" actId="478"/>
          <ac:picMkLst>
            <pc:docMk/>
            <pc:sldMk cId="600539181" sldId="272"/>
            <ac:picMk id="18" creationId="{B72E1149-D0AC-D71F-AA9C-5E9711132A2F}"/>
          </ac:picMkLst>
        </pc:picChg>
        <pc:picChg chg="add del mod">
          <ac:chgData name="Neal Kington" userId="3890ff26-bfd0-4668-9152-a3e9fefcd707" providerId="ADAL" clId="{F250F2EF-0B1F-4B85-982A-79FE7FAC4AF1}" dt="2024-08-30T12:02:25.792" v="938" actId="478"/>
          <ac:picMkLst>
            <pc:docMk/>
            <pc:sldMk cId="600539181" sldId="272"/>
            <ac:picMk id="24" creationId="{E2EDEADE-69E1-65D2-F451-AB537AE54214}"/>
          </ac:picMkLst>
        </pc:picChg>
        <pc:picChg chg="mod">
          <ac:chgData name="Neal Kington" userId="3890ff26-bfd0-4668-9152-a3e9fefcd707" providerId="ADAL" clId="{F250F2EF-0B1F-4B85-982A-79FE7FAC4AF1}" dt="2024-08-30T12:04:38.264" v="975" actId="571"/>
          <ac:picMkLst>
            <pc:docMk/>
            <pc:sldMk cId="600539181" sldId="272"/>
            <ac:picMk id="36" creationId="{7512927A-24C7-B60D-CD14-358CB661520B}"/>
          </ac:picMkLst>
        </pc:picChg>
        <pc:picChg chg="mod">
          <ac:chgData name="Neal Kington" userId="3890ff26-bfd0-4668-9152-a3e9fefcd707" providerId="ADAL" clId="{F250F2EF-0B1F-4B85-982A-79FE7FAC4AF1}" dt="2024-08-30T12:04:51.241" v="981" actId="571"/>
          <ac:picMkLst>
            <pc:docMk/>
            <pc:sldMk cId="600539181" sldId="272"/>
            <ac:picMk id="43" creationId="{972A0E50-CC45-2BE8-8738-AAF2C18B2365}"/>
          </ac:picMkLst>
        </pc:picChg>
        <pc:picChg chg="mod">
          <ac:chgData name="Neal Kington" userId="3890ff26-bfd0-4668-9152-a3e9fefcd707" providerId="ADAL" clId="{F250F2EF-0B1F-4B85-982A-79FE7FAC4AF1}" dt="2024-08-30T12:04:50.882" v="980" actId="571"/>
          <ac:picMkLst>
            <pc:docMk/>
            <pc:sldMk cId="600539181" sldId="272"/>
            <ac:picMk id="50" creationId="{4ABE1999-5A65-8FBA-6BC8-CA9306242914}"/>
          </ac:picMkLst>
        </pc:picChg>
        <pc:picChg chg="mod">
          <ac:chgData name="Neal Kington" userId="3890ff26-bfd0-4668-9152-a3e9fefcd707" providerId="ADAL" clId="{F250F2EF-0B1F-4B85-982A-79FE7FAC4AF1}" dt="2024-08-30T12:04:50.508" v="979" actId="571"/>
          <ac:picMkLst>
            <pc:docMk/>
            <pc:sldMk cId="600539181" sldId="272"/>
            <ac:picMk id="57" creationId="{8CFDC1B5-C636-0D29-E8B2-DF71903427C6}"/>
          </ac:picMkLst>
        </pc:picChg>
        <pc:picChg chg="mod">
          <ac:chgData name="Neal Kington" userId="3890ff26-bfd0-4668-9152-a3e9fefcd707" providerId="ADAL" clId="{F250F2EF-0B1F-4B85-982A-79FE7FAC4AF1}" dt="2024-08-30T12:05:03.428" v="991" actId="571"/>
          <ac:picMkLst>
            <pc:docMk/>
            <pc:sldMk cId="600539181" sldId="272"/>
            <ac:picMk id="64" creationId="{B8388864-DDF4-F74E-E42E-7E2842CE3EC9}"/>
          </ac:picMkLst>
        </pc:picChg>
        <pc:picChg chg="mod">
          <ac:chgData name="Neal Kington" userId="3890ff26-bfd0-4668-9152-a3e9fefcd707" providerId="ADAL" clId="{F250F2EF-0B1F-4B85-982A-79FE7FAC4AF1}" dt="2024-08-30T12:05:06.241" v="992" actId="571"/>
          <ac:picMkLst>
            <pc:docMk/>
            <pc:sldMk cId="600539181" sldId="272"/>
            <ac:picMk id="71" creationId="{C60B182B-9B6D-B7AE-48C6-0C4B6593AF7E}"/>
          </ac:picMkLst>
        </pc:picChg>
        <pc:picChg chg="mod">
          <ac:chgData name="Neal Kington" userId="3890ff26-bfd0-4668-9152-a3e9fefcd707" providerId="ADAL" clId="{F250F2EF-0B1F-4B85-982A-79FE7FAC4AF1}" dt="2024-08-30T12:05:09.560" v="993" actId="571"/>
          <ac:picMkLst>
            <pc:docMk/>
            <pc:sldMk cId="600539181" sldId="272"/>
            <ac:picMk id="78" creationId="{A4CDA814-07BA-FF62-E5D2-8E868F83E8BA}"/>
          </ac:picMkLst>
        </pc:picChg>
        <pc:picChg chg="add mod">
          <ac:chgData name="Neal Kington" userId="3890ff26-bfd0-4668-9152-a3e9fefcd707" providerId="ADAL" clId="{F250F2EF-0B1F-4B85-982A-79FE7FAC4AF1}" dt="2024-08-30T13:18:43.922" v="1128" actId="14826"/>
          <ac:picMkLst>
            <pc:docMk/>
            <pc:sldMk cId="600539181" sldId="272"/>
            <ac:picMk id="84" creationId="{BE2CEB59-DAB0-6E0A-8E87-CF30A3C58211}"/>
          </ac:picMkLst>
        </pc:picChg>
        <pc:picChg chg="add mod">
          <ac:chgData name="Neal Kington" userId="3890ff26-bfd0-4668-9152-a3e9fefcd707" providerId="ADAL" clId="{F250F2EF-0B1F-4B85-982A-79FE7FAC4AF1}" dt="2024-08-30T13:21:23.871" v="1144" actId="14826"/>
          <ac:picMkLst>
            <pc:docMk/>
            <pc:sldMk cId="600539181" sldId="272"/>
            <ac:picMk id="89" creationId="{A1D7CDB5-C57D-1310-5357-54F108CF2929}"/>
          </ac:picMkLst>
        </pc:picChg>
        <pc:picChg chg="add mod">
          <ac:chgData name="Neal Kington" userId="3890ff26-bfd0-4668-9152-a3e9fefcd707" providerId="ADAL" clId="{F250F2EF-0B1F-4B85-982A-79FE7FAC4AF1}" dt="2024-08-30T13:23:55.510" v="1165" actId="14826"/>
          <ac:picMkLst>
            <pc:docMk/>
            <pc:sldMk cId="600539181" sldId="272"/>
            <ac:picMk id="94" creationId="{580FB2AE-30D6-C980-7D58-BACF333845F7}"/>
          </ac:picMkLst>
        </pc:picChg>
        <pc:cxnChg chg="add mod topLvl">
          <ac:chgData name="Neal Kington" userId="3890ff26-bfd0-4668-9152-a3e9fefcd707" providerId="ADAL" clId="{F250F2EF-0B1F-4B85-982A-79FE7FAC4AF1}" dt="2024-08-30T13:13:07.682" v="1078" actId="165"/>
          <ac:cxnSpMkLst>
            <pc:docMk/>
            <pc:sldMk cId="600539181" sldId="272"/>
            <ac:cxnSpMk id="8" creationId="{28A5D169-C832-5EF8-F5AE-09BD91AA9FD1}"/>
          </ac:cxnSpMkLst>
        </pc:cxnChg>
        <pc:cxnChg chg="add del mod">
          <ac:chgData name="Neal Kington" userId="3890ff26-bfd0-4668-9152-a3e9fefcd707" providerId="ADAL" clId="{F250F2EF-0B1F-4B85-982A-79FE7FAC4AF1}" dt="2024-08-30T12:02:25.792" v="938" actId="478"/>
          <ac:cxnSpMkLst>
            <pc:docMk/>
            <pc:sldMk cId="600539181" sldId="272"/>
            <ac:cxnSpMk id="14" creationId="{2FBA4CD5-7DBE-D7D1-4BCC-ADD4D946E430}"/>
          </ac:cxnSpMkLst>
        </pc:cxnChg>
        <pc:cxnChg chg="add del mod">
          <ac:chgData name="Neal Kington" userId="3890ff26-bfd0-4668-9152-a3e9fefcd707" providerId="ADAL" clId="{F250F2EF-0B1F-4B85-982A-79FE7FAC4AF1}" dt="2024-08-30T12:02:25.792" v="938" actId="478"/>
          <ac:cxnSpMkLst>
            <pc:docMk/>
            <pc:sldMk cId="600539181" sldId="272"/>
            <ac:cxnSpMk id="20" creationId="{524B9C88-F8D8-A74C-1FB7-21809AE09ADC}"/>
          </ac:cxnSpMkLst>
        </pc:cxnChg>
        <pc:cxnChg chg="mod">
          <ac:chgData name="Neal Kington" userId="3890ff26-bfd0-4668-9152-a3e9fefcd707" providerId="ADAL" clId="{F250F2EF-0B1F-4B85-982A-79FE7FAC4AF1}" dt="2024-08-30T12:04:38.264" v="975" actId="571"/>
          <ac:cxnSpMkLst>
            <pc:docMk/>
            <pc:sldMk cId="600539181" sldId="272"/>
            <ac:cxnSpMk id="32" creationId="{96051872-C4E8-38AA-5EEA-869AF601DF2A}"/>
          </ac:cxnSpMkLst>
        </pc:cxnChg>
        <pc:cxnChg chg="mod">
          <ac:chgData name="Neal Kington" userId="3890ff26-bfd0-4668-9152-a3e9fefcd707" providerId="ADAL" clId="{F250F2EF-0B1F-4B85-982A-79FE7FAC4AF1}" dt="2024-08-30T12:04:51.241" v="981" actId="571"/>
          <ac:cxnSpMkLst>
            <pc:docMk/>
            <pc:sldMk cId="600539181" sldId="272"/>
            <ac:cxnSpMk id="39" creationId="{CABBF624-70BC-5D63-6F64-3B7F5B7BB30F}"/>
          </ac:cxnSpMkLst>
        </pc:cxnChg>
        <pc:cxnChg chg="mod">
          <ac:chgData name="Neal Kington" userId="3890ff26-bfd0-4668-9152-a3e9fefcd707" providerId="ADAL" clId="{F250F2EF-0B1F-4B85-982A-79FE7FAC4AF1}" dt="2024-08-30T12:04:50.882" v="980" actId="571"/>
          <ac:cxnSpMkLst>
            <pc:docMk/>
            <pc:sldMk cId="600539181" sldId="272"/>
            <ac:cxnSpMk id="46" creationId="{73F7F295-EA39-1DDD-C848-F5D027E27366}"/>
          </ac:cxnSpMkLst>
        </pc:cxnChg>
        <pc:cxnChg chg="mod">
          <ac:chgData name="Neal Kington" userId="3890ff26-bfd0-4668-9152-a3e9fefcd707" providerId="ADAL" clId="{F250F2EF-0B1F-4B85-982A-79FE7FAC4AF1}" dt="2024-08-30T12:04:50.508" v="979" actId="571"/>
          <ac:cxnSpMkLst>
            <pc:docMk/>
            <pc:sldMk cId="600539181" sldId="272"/>
            <ac:cxnSpMk id="53" creationId="{296E42D6-D256-648E-1B47-0326D49058D9}"/>
          </ac:cxnSpMkLst>
        </pc:cxnChg>
        <pc:cxnChg chg="mod">
          <ac:chgData name="Neal Kington" userId="3890ff26-bfd0-4668-9152-a3e9fefcd707" providerId="ADAL" clId="{F250F2EF-0B1F-4B85-982A-79FE7FAC4AF1}" dt="2024-08-30T12:05:03.428" v="991" actId="571"/>
          <ac:cxnSpMkLst>
            <pc:docMk/>
            <pc:sldMk cId="600539181" sldId="272"/>
            <ac:cxnSpMk id="60" creationId="{C29D5FF3-100B-2FD9-5F18-9B20700AB0D7}"/>
          </ac:cxnSpMkLst>
        </pc:cxnChg>
        <pc:cxnChg chg="mod">
          <ac:chgData name="Neal Kington" userId="3890ff26-bfd0-4668-9152-a3e9fefcd707" providerId="ADAL" clId="{F250F2EF-0B1F-4B85-982A-79FE7FAC4AF1}" dt="2024-08-30T12:05:06.241" v="992" actId="571"/>
          <ac:cxnSpMkLst>
            <pc:docMk/>
            <pc:sldMk cId="600539181" sldId="272"/>
            <ac:cxnSpMk id="67" creationId="{2A962C67-49EA-E518-CAC9-501B477ED91A}"/>
          </ac:cxnSpMkLst>
        </pc:cxnChg>
        <pc:cxnChg chg="mod">
          <ac:chgData name="Neal Kington" userId="3890ff26-bfd0-4668-9152-a3e9fefcd707" providerId="ADAL" clId="{F250F2EF-0B1F-4B85-982A-79FE7FAC4AF1}" dt="2024-08-30T12:05:09.560" v="993" actId="571"/>
          <ac:cxnSpMkLst>
            <pc:docMk/>
            <pc:sldMk cId="600539181" sldId="272"/>
            <ac:cxnSpMk id="74" creationId="{66293E78-5E40-3214-57E7-E7D43C0A57ED}"/>
          </ac:cxnSpMkLst>
        </pc:cxnChg>
        <pc:cxnChg chg="add mod">
          <ac:chgData name="Neal Kington" userId="3890ff26-bfd0-4668-9152-a3e9fefcd707" providerId="ADAL" clId="{F250F2EF-0B1F-4B85-982A-79FE7FAC4AF1}" dt="2024-08-30T13:17:47.084" v="1109" actId="571"/>
          <ac:cxnSpMkLst>
            <pc:docMk/>
            <pc:sldMk cId="600539181" sldId="272"/>
            <ac:cxnSpMk id="81" creationId="{1BD5D930-4385-4C9F-E9C7-FD64306D588C}"/>
          </ac:cxnSpMkLst>
        </pc:cxnChg>
        <pc:cxnChg chg="add mod">
          <ac:chgData name="Neal Kington" userId="3890ff26-bfd0-4668-9152-a3e9fefcd707" providerId="ADAL" clId="{F250F2EF-0B1F-4B85-982A-79FE7FAC4AF1}" dt="2024-08-30T13:19:00.685" v="1129" actId="571"/>
          <ac:cxnSpMkLst>
            <pc:docMk/>
            <pc:sldMk cId="600539181" sldId="272"/>
            <ac:cxnSpMk id="86" creationId="{118D2881-3075-256D-C5F9-6C61E2E3191C}"/>
          </ac:cxnSpMkLst>
        </pc:cxnChg>
        <pc:cxnChg chg="add mod">
          <ac:chgData name="Neal Kington" userId="3890ff26-bfd0-4668-9152-a3e9fefcd707" providerId="ADAL" clId="{F250F2EF-0B1F-4B85-982A-79FE7FAC4AF1}" dt="2024-08-30T13:22:41.203" v="1155" actId="571"/>
          <ac:cxnSpMkLst>
            <pc:docMk/>
            <pc:sldMk cId="600539181" sldId="272"/>
            <ac:cxnSpMk id="91" creationId="{1C5AB8D9-4995-00D2-DF9A-161EEAB97CF8}"/>
          </ac:cxnSpMkLst>
        </pc:cxnChg>
      </pc:sldChg>
      <pc:sldChg chg="addSp delSp modSp add mod ord">
        <pc:chgData name="Neal Kington" userId="3890ff26-bfd0-4668-9152-a3e9fefcd707" providerId="ADAL" clId="{F250F2EF-0B1F-4B85-982A-79FE7FAC4AF1}" dt="2024-09-05T08:42:40.220" v="3514"/>
        <pc:sldMkLst>
          <pc:docMk/>
          <pc:sldMk cId="1840316419" sldId="273"/>
        </pc:sldMkLst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2" creationId="{E9AC93A9-C9C4-373C-352D-214E717533B7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4" creationId="{728CBECC-3316-3A16-A986-DEA3EB06DC51}"/>
          </ac:spMkLst>
        </pc:spChg>
        <pc:spChg chg="mod">
          <ac:chgData name="Neal Kington" userId="3890ff26-bfd0-4668-9152-a3e9fefcd707" providerId="ADAL" clId="{F250F2EF-0B1F-4B85-982A-79FE7FAC4AF1}" dt="2024-08-30T13:43:10.445" v="1298" actId="20577"/>
          <ac:spMkLst>
            <pc:docMk/>
            <pc:sldMk cId="1840316419" sldId="273"/>
            <ac:spMk id="5" creationId="{3334928A-16E5-A306-3B99-1E880CAD145F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6" creationId="{DFD8E828-C3C1-0D34-B82F-819DC36B6F2D}"/>
          </ac:spMkLst>
        </pc:spChg>
        <pc:spChg chg="mod topLvl">
          <ac:chgData name="Neal Kington" userId="3890ff26-bfd0-4668-9152-a3e9fefcd707" providerId="ADAL" clId="{F250F2EF-0B1F-4B85-982A-79FE7FAC4AF1}" dt="2024-08-30T13:38:03.897" v="1259" actId="165"/>
          <ac:spMkLst>
            <pc:docMk/>
            <pc:sldMk cId="1840316419" sldId="273"/>
            <ac:spMk id="7" creationId="{1D549ED5-70A6-EC3C-F79E-40CEFE492208}"/>
          </ac:spMkLst>
        </pc:spChg>
        <pc:spChg chg="mod topLvl">
          <ac:chgData name="Neal Kington" userId="3890ff26-bfd0-4668-9152-a3e9fefcd707" providerId="ADAL" clId="{F250F2EF-0B1F-4B85-982A-79FE7FAC4AF1}" dt="2024-08-30T13:38:03.897" v="1259" actId="165"/>
          <ac:spMkLst>
            <pc:docMk/>
            <pc:sldMk cId="1840316419" sldId="273"/>
            <ac:spMk id="9" creationId="{9F8FC160-911F-8078-4020-72C38105DAA2}"/>
          </ac:spMkLst>
        </pc:spChg>
        <pc:spChg chg="mod topLvl">
          <ac:chgData name="Neal Kington" userId="3890ff26-bfd0-4668-9152-a3e9fefcd707" providerId="ADAL" clId="{F250F2EF-0B1F-4B85-982A-79FE7FAC4AF1}" dt="2024-08-30T13:38:03.897" v="1259" actId="165"/>
          <ac:spMkLst>
            <pc:docMk/>
            <pc:sldMk cId="1840316419" sldId="273"/>
            <ac:spMk id="11" creationId="{982D4F18-330A-FA77-3296-08D612C41FB7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13" creationId="{5924A612-6432-732E-2BF3-D44CA6E4DE6D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15" creationId="{9A143453-0D70-1476-61A6-09BC5100F29D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16" creationId="{A399EA14-F816-A906-FCA3-76DE25625829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18" creationId="{B9A018D8-C60B-E36D-1976-C59B810C3819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20" creationId="{325D4BD6-C8B0-C76B-6193-5073AFAC432E}"/>
          </ac:spMkLst>
        </pc:spChg>
        <pc:spChg chg="add mod">
          <ac:chgData name="Neal Kington" userId="3890ff26-bfd0-4668-9152-a3e9fefcd707" providerId="ADAL" clId="{F250F2EF-0B1F-4B85-982A-79FE7FAC4AF1}" dt="2024-08-30T13:34:56.946" v="1215" actId="571"/>
          <ac:spMkLst>
            <pc:docMk/>
            <pc:sldMk cId="1840316419" sldId="273"/>
            <ac:spMk id="21" creationId="{AA144F16-123E-2D44-B175-7A55076B63F2}"/>
          </ac:spMkLst>
        </pc:spChg>
        <pc:spChg chg="del">
          <ac:chgData name="Neal Kington" userId="3890ff26-bfd0-4668-9152-a3e9fefcd707" providerId="ADAL" clId="{F250F2EF-0B1F-4B85-982A-79FE7FAC4AF1}" dt="2024-08-30T13:34:09.741" v="1205" actId="478"/>
          <ac:spMkLst>
            <pc:docMk/>
            <pc:sldMk cId="1840316419" sldId="273"/>
            <ac:spMk id="80" creationId="{91718FD1-18EB-CD79-5C32-1D10A8041B33}"/>
          </ac:spMkLst>
        </pc:spChg>
        <pc:spChg chg="del">
          <ac:chgData name="Neal Kington" userId="3890ff26-bfd0-4668-9152-a3e9fefcd707" providerId="ADAL" clId="{F250F2EF-0B1F-4B85-982A-79FE7FAC4AF1}" dt="2024-08-30T13:34:09.741" v="1205" actId="478"/>
          <ac:spMkLst>
            <pc:docMk/>
            <pc:sldMk cId="1840316419" sldId="273"/>
            <ac:spMk id="82" creationId="{32372F5C-8538-DB43-48A7-2937C171C239}"/>
          </ac:spMkLst>
        </pc:spChg>
        <pc:spChg chg="del">
          <ac:chgData name="Neal Kington" userId="3890ff26-bfd0-4668-9152-a3e9fefcd707" providerId="ADAL" clId="{F250F2EF-0B1F-4B85-982A-79FE7FAC4AF1}" dt="2024-08-30T13:34:09.741" v="1205" actId="478"/>
          <ac:spMkLst>
            <pc:docMk/>
            <pc:sldMk cId="1840316419" sldId="273"/>
            <ac:spMk id="83" creationId="{94EEF238-E72A-298B-E1A1-BA2F56F1E34B}"/>
          </ac:spMkLst>
        </pc:spChg>
        <pc:spChg chg="mod topLvl">
          <ac:chgData name="Neal Kington" userId="3890ff26-bfd0-4668-9152-a3e9fefcd707" providerId="ADAL" clId="{F250F2EF-0B1F-4B85-982A-79FE7FAC4AF1}" dt="2024-08-30T13:38:07.487" v="1260" actId="165"/>
          <ac:spMkLst>
            <pc:docMk/>
            <pc:sldMk cId="1840316419" sldId="273"/>
            <ac:spMk id="85" creationId="{EAC7CB2A-4EA3-F48D-CB92-E35B42590260}"/>
          </ac:spMkLst>
        </pc:spChg>
        <pc:spChg chg="mod topLvl">
          <ac:chgData name="Neal Kington" userId="3890ff26-bfd0-4668-9152-a3e9fefcd707" providerId="ADAL" clId="{F250F2EF-0B1F-4B85-982A-79FE7FAC4AF1}" dt="2024-08-30T13:38:07.487" v="1260" actId="165"/>
          <ac:spMkLst>
            <pc:docMk/>
            <pc:sldMk cId="1840316419" sldId="273"/>
            <ac:spMk id="87" creationId="{45C8C296-35C5-9210-9770-D936BED6D74F}"/>
          </ac:spMkLst>
        </pc:spChg>
        <pc:spChg chg="mod topLvl">
          <ac:chgData name="Neal Kington" userId="3890ff26-bfd0-4668-9152-a3e9fefcd707" providerId="ADAL" clId="{F250F2EF-0B1F-4B85-982A-79FE7FAC4AF1}" dt="2024-08-30T13:40:56.581" v="1280"/>
          <ac:spMkLst>
            <pc:docMk/>
            <pc:sldMk cId="1840316419" sldId="273"/>
            <ac:spMk id="88" creationId="{356C2724-196D-78C4-3F3A-19C1ED4A2E46}"/>
          </ac:spMkLst>
        </pc:spChg>
        <pc:spChg chg="mod topLvl">
          <ac:chgData name="Neal Kington" userId="3890ff26-bfd0-4668-9152-a3e9fefcd707" providerId="ADAL" clId="{F250F2EF-0B1F-4B85-982A-79FE7FAC4AF1}" dt="2024-08-30T13:38:11.650" v="1261" actId="165"/>
          <ac:spMkLst>
            <pc:docMk/>
            <pc:sldMk cId="1840316419" sldId="273"/>
            <ac:spMk id="90" creationId="{C0B69B94-68DB-D428-75AA-AE76DA293112}"/>
          </ac:spMkLst>
        </pc:spChg>
        <pc:spChg chg="mod topLvl">
          <ac:chgData name="Neal Kington" userId="3890ff26-bfd0-4668-9152-a3e9fefcd707" providerId="ADAL" clId="{F250F2EF-0B1F-4B85-982A-79FE7FAC4AF1}" dt="2024-08-30T13:42:38.496" v="1291" actId="313"/>
          <ac:spMkLst>
            <pc:docMk/>
            <pc:sldMk cId="1840316419" sldId="273"/>
            <ac:spMk id="92" creationId="{41E37EBE-497F-338C-67C5-003BE7B4B657}"/>
          </ac:spMkLst>
        </pc:spChg>
        <pc:spChg chg="mod topLvl">
          <ac:chgData name="Neal Kington" userId="3890ff26-bfd0-4668-9152-a3e9fefcd707" providerId="ADAL" clId="{F250F2EF-0B1F-4B85-982A-79FE7FAC4AF1}" dt="2024-08-30T13:41:21.203" v="1290" actId="20577"/>
          <ac:spMkLst>
            <pc:docMk/>
            <pc:sldMk cId="1840316419" sldId="273"/>
            <ac:spMk id="93" creationId="{EDF58F5C-5F80-222A-5E34-763A7FD29054}"/>
          </ac:spMkLst>
        </pc:spChg>
        <pc:grpChg chg="add del mod">
          <ac:chgData name="Neal Kington" userId="3890ff26-bfd0-4668-9152-a3e9fefcd707" providerId="ADAL" clId="{F250F2EF-0B1F-4B85-982A-79FE7FAC4AF1}" dt="2024-08-30T13:38:03.897" v="1259" actId="165"/>
          <ac:grpSpMkLst>
            <pc:docMk/>
            <pc:sldMk cId="1840316419" sldId="273"/>
            <ac:grpSpMk id="23" creationId="{CA33B5DE-F22D-6186-FB69-A33B2B1E7F45}"/>
          </ac:grpSpMkLst>
        </pc:grpChg>
        <pc:grpChg chg="add del mod">
          <ac:chgData name="Neal Kington" userId="3890ff26-bfd0-4668-9152-a3e9fefcd707" providerId="ADAL" clId="{F250F2EF-0B1F-4B85-982A-79FE7FAC4AF1}" dt="2024-08-30T13:38:07.487" v="1260" actId="165"/>
          <ac:grpSpMkLst>
            <pc:docMk/>
            <pc:sldMk cId="1840316419" sldId="273"/>
            <ac:grpSpMk id="24" creationId="{85D57EE2-24E7-AB55-1F4B-51EAFB3239A1}"/>
          </ac:grpSpMkLst>
        </pc:grpChg>
        <pc:grpChg chg="add del mod">
          <ac:chgData name="Neal Kington" userId="3890ff26-bfd0-4668-9152-a3e9fefcd707" providerId="ADAL" clId="{F250F2EF-0B1F-4B85-982A-79FE7FAC4AF1}" dt="2024-08-30T13:38:11.650" v="1261" actId="165"/>
          <ac:grpSpMkLst>
            <pc:docMk/>
            <pc:sldMk cId="1840316419" sldId="273"/>
            <ac:grpSpMk id="25" creationId="{9025E6A3-A09E-E696-2A4D-20981C479820}"/>
          </ac:grpSpMkLst>
        </pc:grpChg>
        <pc:picChg chg="add mod">
          <ac:chgData name="Neal Kington" userId="3890ff26-bfd0-4668-9152-a3e9fefcd707" providerId="ADAL" clId="{F250F2EF-0B1F-4B85-982A-79FE7FAC4AF1}" dt="2024-08-30T13:34:56.946" v="1215" actId="571"/>
          <ac:picMkLst>
            <pc:docMk/>
            <pc:sldMk cId="1840316419" sldId="273"/>
            <ac:picMk id="10" creationId="{925C82E9-7828-BF9B-8F5F-7E7BD745A352}"/>
          </ac:picMkLst>
        </pc:picChg>
        <pc:picChg chg="mod topLvl">
          <ac:chgData name="Neal Kington" userId="3890ff26-bfd0-4668-9152-a3e9fefcd707" providerId="ADAL" clId="{F250F2EF-0B1F-4B85-982A-79FE7FAC4AF1}" dt="2024-08-30T13:38:03.897" v="1259" actId="165"/>
          <ac:picMkLst>
            <pc:docMk/>
            <pc:sldMk cId="1840316419" sldId="273"/>
            <ac:picMk id="12" creationId="{E934B022-4A71-BFAC-9F58-3176F79523EC}"/>
          </ac:picMkLst>
        </pc:picChg>
        <pc:picChg chg="add mod">
          <ac:chgData name="Neal Kington" userId="3890ff26-bfd0-4668-9152-a3e9fefcd707" providerId="ADAL" clId="{F250F2EF-0B1F-4B85-982A-79FE7FAC4AF1}" dt="2024-08-30T13:34:56.946" v="1215" actId="571"/>
          <ac:picMkLst>
            <pc:docMk/>
            <pc:sldMk cId="1840316419" sldId="273"/>
            <ac:picMk id="17" creationId="{5B3053AB-322C-FBF1-09E3-0C581B824C1B}"/>
          </ac:picMkLst>
        </pc:picChg>
        <pc:picChg chg="add mod">
          <ac:chgData name="Neal Kington" userId="3890ff26-bfd0-4668-9152-a3e9fefcd707" providerId="ADAL" clId="{F250F2EF-0B1F-4B85-982A-79FE7FAC4AF1}" dt="2024-08-30T13:34:56.946" v="1215" actId="571"/>
          <ac:picMkLst>
            <pc:docMk/>
            <pc:sldMk cId="1840316419" sldId="273"/>
            <ac:picMk id="22" creationId="{57CEF4EF-87D3-DDC4-F7DD-EEC91D513D4F}"/>
          </ac:picMkLst>
        </pc:picChg>
        <pc:picChg chg="del">
          <ac:chgData name="Neal Kington" userId="3890ff26-bfd0-4668-9152-a3e9fefcd707" providerId="ADAL" clId="{F250F2EF-0B1F-4B85-982A-79FE7FAC4AF1}" dt="2024-08-30T13:34:09.741" v="1205" actId="478"/>
          <ac:picMkLst>
            <pc:docMk/>
            <pc:sldMk cId="1840316419" sldId="273"/>
            <ac:picMk id="84" creationId="{BE2CEB59-DAB0-6E0A-8E87-CF30A3C58211}"/>
          </ac:picMkLst>
        </pc:picChg>
        <pc:picChg chg="mod topLvl">
          <ac:chgData name="Neal Kington" userId="3890ff26-bfd0-4668-9152-a3e9fefcd707" providerId="ADAL" clId="{F250F2EF-0B1F-4B85-982A-79FE7FAC4AF1}" dt="2024-08-30T13:40:14.809" v="1262" actId="14826"/>
          <ac:picMkLst>
            <pc:docMk/>
            <pc:sldMk cId="1840316419" sldId="273"/>
            <ac:picMk id="89" creationId="{A1D7CDB5-C57D-1310-5357-54F108CF2929}"/>
          </ac:picMkLst>
        </pc:picChg>
        <pc:picChg chg="mod topLvl">
          <ac:chgData name="Neal Kington" userId="3890ff26-bfd0-4668-9152-a3e9fefcd707" providerId="ADAL" clId="{F250F2EF-0B1F-4B85-982A-79FE7FAC4AF1}" dt="2024-08-30T13:43:02.760" v="1292" actId="14826"/>
          <ac:picMkLst>
            <pc:docMk/>
            <pc:sldMk cId="1840316419" sldId="273"/>
            <ac:picMk id="94" creationId="{580FB2AE-30D6-C980-7D58-BACF333845F7}"/>
          </ac:picMkLst>
        </pc:picChg>
        <pc:cxnChg chg="add mod">
          <ac:chgData name="Neal Kington" userId="3890ff26-bfd0-4668-9152-a3e9fefcd707" providerId="ADAL" clId="{F250F2EF-0B1F-4B85-982A-79FE7FAC4AF1}" dt="2024-08-30T13:34:56.946" v="1215" actId="571"/>
          <ac:cxnSpMkLst>
            <pc:docMk/>
            <pc:sldMk cId="1840316419" sldId="273"/>
            <ac:cxnSpMk id="3" creationId="{18630DA0-9607-9B28-C5D0-60560C48CC4B}"/>
          </ac:cxnSpMkLst>
        </pc:cxnChg>
        <pc:cxnChg chg="mod topLvl">
          <ac:chgData name="Neal Kington" userId="3890ff26-bfd0-4668-9152-a3e9fefcd707" providerId="ADAL" clId="{F250F2EF-0B1F-4B85-982A-79FE7FAC4AF1}" dt="2024-08-30T13:38:03.897" v="1259" actId="165"/>
          <ac:cxnSpMkLst>
            <pc:docMk/>
            <pc:sldMk cId="1840316419" sldId="273"/>
            <ac:cxnSpMk id="8" creationId="{28A5D169-C832-5EF8-F5AE-09BD91AA9FD1}"/>
          </ac:cxnSpMkLst>
        </pc:cxnChg>
        <pc:cxnChg chg="add mod">
          <ac:chgData name="Neal Kington" userId="3890ff26-bfd0-4668-9152-a3e9fefcd707" providerId="ADAL" clId="{F250F2EF-0B1F-4B85-982A-79FE7FAC4AF1}" dt="2024-08-30T13:34:56.946" v="1215" actId="571"/>
          <ac:cxnSpMkLst>
            <pc:docMk/>
            <pc:sldMk cId="1840316419" sldId="273"/>
            <ac:cxnSpMk id="14" creationId="{9249E6C5-843E-3EA0-851F-00F6D84C9D3D}"/>
          </ac:cxnSpMkLst>
        </pc:cxnChg>
        <pc:cxnChg chg="add mod">
          <ac:chgData name="Neal Kington" userId="3890ff26-bfd0-4668-9152-a3e9fefcd707" providerId="ADAL" clId="{F250F2EF-0B1F-4B85-982A-79FE7FAC4AF1}" dt="2024-08-30T13:34:56.946" v="1215" actId="571"/>
          <ac:cxnSpMkLst>
            <pc:docMk/>
            <pc:sldMk cId="1840316419" sldId="273"/>
            <ac:cxnSpMk id="19" creationId="{42947FC1-C43B-82E3-78EA-FE6FB34AE4D2}"/>
          </ac:cxnSpMkLst>
        </pc:cxnChg>
        <pc:cxnChg chg="del">
          <ac:chgData name="Neal Kington" userId="3890ff26-bfd0-4668-9152-a3e9fefcd707" providerId="ADAL" clId="{F250F2EF-0B1F-4B85-982A-79FE7FAC4AF1}" dt="2024-08-30T13:34:09.741" v="1205" actId="478"/>
          <ac:cxnSpMkLst>
            <pc:docMk/>
            <pc:sldMk cId="1840316419" sldId="273"/>
            <ac:cxnSpMk id="81" creationId="{1BD5D930-4385-4C9F-E9C7-FD64306D588C}"/>
          </ac:cxnSpMkLst>
        </pc:cxnChg>
        <pc:cxnChg chg="mod topLvl">
          <ac:chgData name="Neal Kington" userId="3890ff26-bfd0-4668-9152-a3e9fefcd707" providerId="ADAL" clId="{F250F2EF-0B1F-4B85-982A-79FE7FAC4AF1}" dt="2024-08-30T13:38:07.487" v="1260" actId="165"/>
          <ac:cxnSpMkLst>
            <pc:docMk/>
            <pc:sldMk cId="1840316419" sldId="273"/>
            <ac:cxnSpMk id="86" creationId="{118D2881-3075-256D-C5F9-6C61E2E3191C}"/>
          </ac:cxnSpMkLst>
        </pc:cxnChg>
        <pc:cxnChg chg="mod topLvl">
          <ac:chgData name="Neal Kington" userId="3890ff26-bfd0-4668-9152-a3e9fefcd707" providerId="ADAL" clId="{F250F2EF-0B1F-4B85-982A-79FE7FAC4AF1}" dt="2024-08-30T13:38:11.650" v="1261" actId="165"/>
          <ac:cxnSpMkLst>
            <pc:docMk/>
            <pc:sldMk cId="1840316419" sldId="273"/>
            <ac:cxnSpMk id="91" creationId="{1C5AB8D9-4995-00D2-DF9A-161EEAB97CF8}"/>
          </ac:cxnSpMkLst>
        </pc:cxnChg>
      </pc:sldChg>
      <pc:sldChg chg="addSp delSp modSp new mod modTransition modClrScheme chgLayout">
        <pc:chgData name="Neal Kington" userId="3890ff26-bfd0-4668-9152-a3e9fefcd707" providerId="ADAL" clId="{F250F2EF-0B1F-4B85-982A-79FE7FAC4AF1}" dt="2024-08-30T13:50:51.153" v="1359"/>
        <pc:sldMkLst>
          <pc:docMk/>
          <pc:sldMk cId="834029142" sldId="274"/>
        </pc:sldMkLst>
        <pc:spChg chg="del">
          <ac:chgData name="Neal Kington" userId="3890ff26-bfd0-4668-9152-a3e9fefcd707" providerId="ADAL" clId="{F250F2EF-0B1F-4B85-982A-79FE7FAC4AF1}" dt="2024-08-30T13:50:08.470" v="1322" actId="700"/>
          <ac:spMkLst>
            <pc:docMk/>
            <pc:sldMk cId="834029142" sldId="274"/>
            <ac:spMk id="2" creationId="{F6D50E5E-A883-1525-56BB-474D4BBF2127}"/>
          </ac:spMkLst>
        </pc:spChg>
        <pc:spChg chg="del">
          <ac:chgData name="Neal Kington" userId="3890ff26-bfd0-4668-9152-a3e9fefcd707" providerId="ADAL" clId="{F250F2EF-0B1F-4B85-982A-79FE7FAC4AF1}" dt="2024-08-30T13:50:08.470" v="1322" actId="700"/>
          <ac:spMkLst>
            <pc:docMk/>
            <pc:sldMk cId="834029142" sldId="274"/>
            <ac:spMk id="3" creationId="{D1750F04-23AA-3254-91EF-91D275A0CA59}"/>
          </ac:spMkLst>
        </pc:spChg>
        <pc:spChg chg="mod ord">
          <ac:chgData name="Neal Kington" userId="3890ff26-bfd0-4668-9152-a3e9fefcd707" providerId="ADAL" clId="{F250F2EF-0B1F-4B85-982A-79FE7FAC4AF1}" dt="2024-08-30T13:50:18.236" v="1324" actId="700"/>
          <ac:spMkLst>
            <pc:docMk/>
            <pc:sldMk cId="834029142" sldId="274"/>
            <ac:spMk id="4" creationId="{451A0446-6D72-D89C-2DC1-92DBF0DB650F}"/>
          </ac:spMkLst>
        </pc:spChg>
        <pc:spChg chg="add del mod ord">
          <ac:chgData name="Neal Kington" userId="3890ff26-bfd0-4668-9152-a3e9fefcd707" providerId="ADAL" clId="{F250F2EF-0B1F-4B85-982A-79FE7FAC4AF1}" dt="2024-08-30T13:50:18.236" v="1324" actId="700"/>
          <ac:spMkLst>
            <pc:docMk/>
            <pc:sldMk cId="834029142" sldId="274"/>
            <ac:spMk id="5" creationId="{1B5CA6A5-DD92-BAAD-B91C-5941B2646316}"/>
          </ac:spMkLst>
        </pc:spChg>
        <pc:spChg chg="add del mod ord">
          <ac:chgData name="Neal Kington" userId="3890ff26-bfd0-4668-9152-a3e9fefcd707" providerId="ADAL" clId="{F250F2EF-0B1F-4B85-982A-79FE7FAC4AF1}" dt="2024-08-30T13:50:18.236" v="1324" actId="700"/>
          <ac:spMkLst>
            <pc:docMk/>
            <pc:sldMk cId="834029142" sldId="274"/>
            <ac:spMk id="6" creationId="{AC3CF6BA-D3E4-2A13-8702-AE3D94B0304A}"/>
          </ac:spMkLst>
        </pc:spChg>
        <pc:spChg chg="add mod ord">
          <ac:chgData name="Neal Kington" userId="3890ff26-bfd0-4668-9152-a3e9fefcd707" providerId="ADAL" clId="{F250F2EF-0B1F-4B85-982A-79FE7FAC4AF1}" dt="2024-08-30T13:50:33.177" v="1344" actId="20577"/>
          <ac:spMkLst>
            <pc:docMk/>
            <pc:sldMk cId="834029142" sldId="274"/>
            <ac:spMk id="7" creationId="{671137A5-9532-4366-70E4-FE0C84C1BADE}"/>
          </ac:spMkLst>
        </pc:spChg>
      </pc:sldChg>
      <pc:sldChg chg="modSp add mod modTransition">
        <pc:chgData name="Neal Kington" userId="3890ff26-bfd0-4668-9152-a3e9fefcd707" providerId="ADAL" clId="{F250F2EF-0B1F-4B85-982A-79FE7FAC4AF1}" dt="2024-08-30T13:50:47.987" v="1358"/>
        <pc:sldMkLst>
          <pc:docMk/>
          <pc:sldMk cId="1466970900" sldId="275"/>
        </pc:sldMkLst>
        <pc:spChg chg="mod">
          <ac:chgData name="Neal Kington" userId="3890ff26-bfd0-4668-9152-a3e9fefcd707" providerId="ADAL" clId="{F250F2EF-0B1F-4B85-982A-79FE7FAC4AF1}" dt="2024-08-30T13:50:45.448" v="1357" actId="20577"/>
          <ac:spMkLst>
            <pc:docMk/>
            <pc:sldMk cId="1466970900" sldId="275"/>
            <ac:spMk id="7" creationId="{671137A5-9532-4366-70E4-FE0C84C1BADE}"/>
          </ac:spMkLst>
        </pc:spChg>
      </pc:sldChg>
      <pc:sldChg chg="new del">
        <pc:chgData name="Neal Kington" userId="3890ff26-bfd0-4668-9152-a3e9fefcd707" providerId="ADAL" clId="{F250F2EF-0B1F-4B85-982A-79FE7FAC4AF1}" dt="2024-08-30T13:51:52.443" v="1361" actId="680"/>
        <pc:sldMkLst>
          <pc:docMk/>
          <pc:sldMk cId="511549844" sldId="276"/>
        </pc:sldMkLst>
      </pc:sldChg>
      <pc:sldChg chg="addSp delSp modSp new mod modTransition modClrScheme chgLayout">
        <pc:chgData name="Neal Kington" userId="3890ff26-bfd0-4668-9152-a3e9fefcd707" providerId="ADAL" clId="{F250F2EF-0B1F-4B85-982A-79FE7FAC4AF1}" dt="2024-09-05T08:43:17.792" v="3522" actId="20577"/>
        <pc:sldMkLst>
          <pc:docMk/>
          <pc:sldMk cId="3244869647" sldId="276"/>
        </pc:sldMkLst>
        <pc:spChg chg="del mod ord">
          <ac:chgData name="Neal Kington" userId="3890ff26-bfd0-4668-9152-a3e9fefcd707" providerId="ADAL" clId="{F250F2EF-0B1F-4B85-982A-79FE7FAC4AF1}" dt="2024-08-30T14:30:08.862" v="1365" actId="700"/>
          <ac:spMkLst>
            <pc:docMk/>
            <pc:sldMk cId="3244869647" sldId="276"/>
            <ac:spMk id="2" creationId="{A7916A2B-8C11-A179-96BD-1E9C5F09889D}"/>
          </ac:spMkLst>
        </pc:spChg>
        <pc:spChg chg="del mod ord">
          <ac:chgData name="Neal Kington" userId="3890ff26-bfd0-4668-9152-a3e9fefcd707" providerId="ADAL" clId="{F250F2EF-0B1F-4B85-982A-79FE7FAC4AF1}" dt="2024-08-30T14:30:08.862" v="1365" actId="700"/>
          <ac:spMkLst>
            <pc:docMk/>
            <pc:sldMk cId="3244869647" sldId="276"/>
            <ac:spMk id="3" creationId="{CDA234DB-923A-B311-857D-D7E36C70D6AA}"/>
          </ac:spMkLst>
        </pc:spChg>
        <pc:spChg chg="mod ord">
          <ac:chgData name="Neal Kington" userId="3890ff26-bfd0-4668-9152-a3e9fefcd707" providerId="ADAL" clId="{F250F2EF-0B1F-4B85-982A-79FE7FAC4AF1}" dt="2024-08-30T14:31:02.888" v="1407" actId="1076"/>
          <ac:spMkLst>
            <pc:docMk/>
            <pc:sldMk cId="3244869647" sldId="276"/>
            <ac:spMk id="4" creationId="{1890A054-91CD-40CE-27FB-0C09A7E28996}"/>
          </ac:spMkLst>
        </pc:spChg>
        <pc:spChg chg="add mod ord">
          <ac:chgData name="Neal Kington" userId="3890ff26-bfd0-4668-9152-a3e9fefcd707" providerId="ADAL" clId="{F250F2EF-0B1F-4B85-982A-79FE7FAC4AF1}" dt="2024-08-30T14:30:25.761" v="1403" actId="20577"/>
          <ac:spMkLst>
            <pc:docMk/>
            <pc:sldMk cId="3244869647" sldId="276"/>
            <ac:spMk id="5" creationId="{12164831-D378-25FD-8C14-DC4CE2AC6AB8}"/>
          </ac:spMkLst>
        </pc:spChg>
        <pc:spChg chg="add del mod ord">
          <ac:chgData name="Neal Kington" userId="3890ff26-bfd0-4668-9152-a3e9fefcd707" providerId="ADAL" clId="{F250F2EF-0B1F-4B85-982A-79FE7FAC4AF1}" dt="2024-08-30T14:30:31.123" v="1404" actId="478"/>
          <ac:spMkLst>
            <pc:docMk/>
            <pc:sldMk cId="3244869647" sldId="276"/>
            <ac:spMk id="6" creationId="{F4174FDF-E8FB-E839-378E-4E0D9AACEC74}"/>
          </ac:spMkLst>
        </pc:spChg>
        <pc:spChg chg="add mod">
          <ac:chgData name="Neal Kington" userId="3890ff26-bfd0-4668-9152-a3e9fefcd707" providerId="ADAL" clId="{F250F2EF-0B1F-4B85-982A-79FE7FAC4AF1}" dt="2024-09-05T08:43:17.792" v="3522" actId="20577"/>
          <ac:spMkLst>
            <pc:docMk/>
            <pc:sldMk cId="3244869647" sldId="276"/>
            <ac:spMk id="7" creationId="{EB2A87D4-A613-15E4-4E98-7D09B92C0FE6}"/>
          </ac:spMkLst>
        </pc:spChg>
        <pc:spChg chg="add mod">
          <ac:chgData name="Neal Kington" userId="3890ff26-bfd0-4668-9152-a3e9fefcd707" providerId="ADAL" clId="{F250F2EF-0B1F-4B85-982A-79FE7FAC4AF1}" dt="2024-08-30T14:32:45.267" v="1440" actId="208"/>
          <ac:spMkLst>
            <pc:docMk/>
            <pc:sldMk cId="3244869647" sldId="276"/>
            <ac:spMk id="8" creationId="{3A2F8F4C-AD98-CB36-411B-A73A29F4766A}"/>
          </ac:spMkLst>
        </pc:spChg>
        <pc:spChg chg="add mod">
          <ac:chgData name="Neal Kington" userId="3890ff26-bfd0-4668-9152-a3e9fefcd707" providerId="ADAL" clId="{F250F2EF-0B1F-4B85-982A-79FE7FAC4AF1}" dt="2024-08-30T14:32:45.267" v="1440" actId="208"/>
          <ac:spMkLst>
            <pc:docMk/>
            <pc:sldMk cId="3244869647" sldId="276"/>
            <ac:spMk id="9" creationId="{7C3F1A62-9E43-FE33-9D8F-75A212BA4789}"/>
          </ac:spMkLst>
        </pc:spChg>
        <pc:spChg chg="add mod">
          <ac:chgData name="Neal Kington" userId="3890ff26-bfd0-4668-9152-a3e9fefcd707" providerId="ADAL" clId="{F250F2EF-0B1F-4B85-982A-79FE7FAC4AF1}" dt="2024-08-30T14:32:45.267" v="1440" actId="208"/>
          <ac:spMkLst>
            <pc:docMk/>
            <pc:sldMk cId="3244869647" sldId="276"/>
            <ac:spMk id="10" creationId="{71627DF1-6A35-0AC9-7F74-DD592DFF54C8}"/>
          </ac:spMkLst>
        </pc:spChg>
        <pc:spChg chg="add mod">
          <ac:chgData name="Neal Kington" userId="3890ff26-bfd0-4668-9152-a3e9fefcd707" providerId="ADAL" clId="{F250F2EF-0B1F-4B85-982A-79FE7FAC4AF1}" dt="2024-08-30T14:32:45.267" v="1440" actId="208"/>
          <ac:spMkLst>
            <pc:docMk/>
            <pc:sldMk cId="3244869647" sldId="276"/>
            <ac:spMk id="11" creationId="{5105567D-792E-16FD-40F6-5AB5DE86F64A}"/>
          </ac:spMkLst>
        </pc:spChg>
        <pc:spChg chg="add mod">
          <ac:chgData name="Neal Kington" userId="3890ff26-bfd0-4668-9152-a3e9fefcd707" providerId="ADAL" clId="{F250F2EF-0B1F-4B85-982A-79FE7FAC4AF1}" dt="2024-08-30T14:32:45.267" v="1440" actId="208"/>
          <ac:spMkLst>
            <pc:docMk/>
            <pc:sldMk cId="3244869647" sldId="276"/>
            <ac:spMk id="12" creationId="{9F781B68-3D3E-D7C9-E310-6887B1919FFC}"/>
          </ac:spMkLst>
        </pc:spChg>
        <pc:spChg chg="add del mod">
          <ac:chgData name="Neal Kington" userId="3890ff26-bfd0-4668-9152-a3e9fefcd707" providerId="ADAL" clId="{F250F2EF-0B1F-4B85-982A-79FE7FAC4AF1}" dt="2024-08-30T14:30:49.860" v="1406" actId="478"/>
          <ac:spMkLst>
            <pc:docMk/>
            <pc:sldMk cId="3244869647" sldId="276"/>
            <ac:spMk id="13" creationId="{6607A388-82C4-4C0F-9913-0BC60076F41F}"/>
          </ac:spMkLst>
        </pc:spChg>
        <pc:spChg chg="add mod">
          <ac:chgData name="Neal Kington" userId="3890ff26-bfd0-4668-9152-a3e9fefcd707" providerId="ADAL" clId="{F250F2EF-0B1F-4B85-982A-79FE7FAC4AF1}" dt="2024-08-30T14:32:59.563" v="1447" actId="404"/>
          <ac:spMkLst>
            <pc:docMk/>
            <pc:sldMk cId="3244869647" sldId="276"/>
            <ac:spMk id="14" creationId="{0B1118DC-2F30-7810-A518-5720A9C32FE2}"/>
          </ac:spMkLst>
        </pc:spChg>
        <pc:spChg chg="add mod">
          <ac:chgData name="Neal Kington" userId="3890ff26-bfd0-4668-9152-a3e9fefcd707" providerId="ADAL" clId="{F250F2EF-0B1F-4B85-982A-79FE7FAC4AF1}" dt="2024-08-30T14:32:59.563" v="1447" actId="404"/>
          <ac:spMkLst>
            <pc:docMk/>
            <pc:sldMk cId="3244869647" sldId="276"/>
            <ac:spMk id="15" creationId="{390ECBB1-C430-68FE-8C06-6D833B5CBF5A}"/>
          </ac:spMkLst>
        </pc:spChg>
        <pc:spChg chg="add mod">
          <ac:chgData name="Neal Kington" userId="3890ff26-bfd0-4668-9152-a3e9fefcd707" providerId="ADAL" clId="{F250F2EF-0B1F-4B85-982A-79FE7FAC4AF1}" dt="2024-08-30T14:32:59.563" v="1447" actId="404"/>
          <ac:spMkLst>
            <pc:docMk/>
            <pc:sldMk cId="3244869647" sldId="276"/>
            <ac:spMk id="16" creationId="{E0DDBDFE-8C72-C013-65A0-54983DF388B2}"/>
          </ac:spMkLst>
        </pc:spChg>
        <pc:spChg chg="add mod">
          <ac:chgData name="Neal Kington" userId="3890ff26-bfd0-4668-9152-a3e9fefcd707" providerId="ADAL" clId="{F250F2EF-0B1F-4B85-982A-79FE7FAC4AF1}" dt="2024-08-30T14:32:59.563" v="1447" actId="404"/>
          <ac:spMkLst>
            <pc:docMk/>
            <pc:sldMk cId="3244869647" sldId="276"/>
            <ac:spMk id="17" creationId="{2737E779-20BD-432A-ADB6-14671C25314C}"/>
          </ac:spMkLst>
        </pc:spChg>
        <pc:spChg chg="add mod">
          <ac:chgData name="Neal Kington" userId="3890ff26-bfd0-4668-9152-a3e9fefcd707" providerId="ADAL" clId="{F250F2EF-0B1F-4B85-982A-79FE7FAC4AF1}" dt="2024-08-30T14:32:59.563" v="1447" actId="404"/>
          <ac:spMkLst>
            <pc:docMk/>
            <pc:sldMk cId="3244869647" sldId="276"/>
            <ac:spMk id="18" creationId="{1159D8E6-F75A-9F29-155F-F3E262ACD164}"/>
          </ac:spMkLst>
        </pc:spChg>
        <pc:spChg chg="add mod">
          <ac:chgData name="Neal Kington" userId="3890ff26-bfd0-4668-9152-a3e9fefcd707" providerId="ADAL" clId="{F250F2EF-0B1F-4B85-982A-79FE7FAC4AF1}" dt="2024-08-30T14:32:59.563" v="1447" actId="404"/>
          <ac:spMkLst>
            <pc:docMk/>
            <pc:sldMk cId="3244869647" sldId="276"/>
            <ac:spMk id="19" creationId="{991EC055-2C17-2EC1-11CD-1EFF359BC24E}"/>
          </ac:spMkLst>
        </pc:spChg>
      </pc:sldChg>
      <pc:sldChg chg="modSp add mod">
        <pc:chgData name="Neal Kington" userId="3890ff26-bfd0-4668-9152-a3e9fefcd707" providerId="ADAL" clId="{F250F2EF-0B1F-4B85-982A-79FE7FAC4AF1}" dt="2024-08-30T14:31:42.317" v="1439" actId="20577"/>
        <pc:sldMkLst>
          <pc:docMk/>
          <pc:sldMk cId="2407127958" sldId="277"/>
        </pc:sldMkLst>
        <pc:spChg chg="mod">
          <ac:chgData name="Neal Kington" userId="3890ff26-bfd0-4668-9152-a3e9fefcd707" providerId="ADAL" clId="{F250F2EF-0B1F-4B85-982A-79FE7FAC4AF1}" dt="2024-08-30T14:31:42.317" v="1439" actId="20577"/>
          <ac:spMkLst>
            <pc:docMk/>
            <pc:sldMk cId="2407127958" sldId="277"/>
            <ac:spMk id="7" creationId="{671137A5-9532-4366-70E4-FE0C84C1BADE}"/>
          </ac:spMkLst>
        </pc:spChg>
      </pc:sldChg>
      <pc:sldChg chg="addSp delSp modSp new mod modAnim">
        <pc:chgData name="Neal Kington" userId="3890ff26-bfd0-4668-9152-a3e9fefcd707" providerId="ADAL" clId="{F250F2EF-0B1F-4B85-982A-79FE7FAC4AF1}" dt="2024-08-30T14:51:43.031" v="1590"/>
        <pc:sldMkLst>
          <pc:docMk/>
          <pc:sldMk cId="3563757022" sldId="278"/>
        </pc:sldMkLst>
        <pc:spChg chg="mod">
          <ac:chgData name="Neal Kington" userId="3890ff26-bfd0-4668-9152-a3e9fefcd707" providerId="ADAL" clId="{F250F2EF-0B1F-4B85-982A-79FE7FAC4AF1}" dt="2024-08-30T14:47:06.897" v="1567" actId="20577"/>
          <ac:spMkLst>
            <pc:docMk/>
            <pc:sldMk cId="3563757022" sldId="278"/>
            <ac:spMk id="2" creationId="{015691AB-3731-F714-B950-98334C5F3A59}"/>
          </ac:spMkLst>
        </pc:spChg>
        <pc:spChg chg="del">
          <ac:chgData name="Neal Kington" userId="3890ff26-bfd0-4668-9152-a3e9fefcd707" providerId="ADAL" clId="{F250F2EF-0B1F-4B85-982A-79FE7FAC4AF1}" dt="2024-08-30T14:39:14.756" v="1466" actId="478"/>
          <ac:spMkLst>
            <pc:docMk/>
            <pc:sldMk cId="3563757022" sldId="278"/>
            <ac:spMk id="3" creationId="{4E917309-2195-ECE5-4DD3-3E84FC95360B}"/>
          </ac:spMkLst>
        </pc:spChg>
        <pc:spChg chg="add mod topLvl">
          <ac:chgData name="Neal Kington" userId="3890ff26-bfd0-4668-9152-a3e9fefcd707" providerId="ADAL" clId="{F250F2EF-0B1F-4B85-982A-79FE7FAC4AF1}" dt="2024-08-30T14:42:41.106" v="1513" actId="207"/>
          <ac:spMkLst>
            <pc:docMk/>
            <pc:sldMk cId="3563757022" sldId="278"/>
            <ac:spMk id="5" creationId="{EA69EA1D-09E5-B6EA-52D0-6D985B1864C6}"/>
          </ac:spMkLst>
        </pc:spChg>
        <pc:spChg chg="add mod topLvl">
          <ac:chgData name="Neal Kington" userId="3890ff26-bfd0-4668-9152-a3e9fefcd707" providerId="ADAL" clId="{F250F2EF-0B1F-4B85-982A-79FE7FAC4AF1}" dt="2024-08-30T14:42:41.106" v="1513" actId="207"/>
          <ac:spMkLst>
            <pc:docMk/>
            <pc:sldMk cId="3563757022" sldId="278"/>
            <ac:spMk id="6" creationId="{5501F125-AD36-E63A-89F4-E4D8F8EB5DA3}"/>
          </ac:spMkLst>
        </pc:spChg>
        <pc:spChg chg="add mod topLvl">
          <ac:chgData name="Neal Kington" userId="3890ff26-bfd0-4668-9152-a3e9fefcd707" providerId="ADAL" clId="{F250F2EF-0B1F-4B85-982A-79FE7FAC4AF1}" dt="2024-08-30T14:42:41.106" v="1513" actId="207"/>
          <ac:spMkLst>
            <pc:docMk/>
            <pc:sldMk cId="3563757022" sldId="278"/>
            <ac:spMk id="7" creationId="{F7554A4D-D7DD-7373-F9C0-D6BEB7C9DB3E}"/>
          </ac:spMkLst>
        </pc:spChg>
        <pc:spChg chg="add mod topLvl">
          <ac:chgData name="Neal Kington" userId="3890ff26-bfd0-4668-9152-a3e9fefcd707" providerId="ADAL" clId="{F250F2EF-0B1F-4B85-982A-79FE7FAC4AF1}" dt="2024-08-30T14:46:53.515" v="1533" actId="6549"/>
          <ac:spMkLst>
            <pc:docMk/>
            <pc:sldMk cId="3563757022" sldId="278"/>
            <ac:spMk id="8" creationId="{43F918AD-CF3E-E3C9-23A3-8D88207E0470}"/>
          </ac:spMkLst>
        </pc:spChg>
        <pc:spChg chg="add mod topLvl">
          <ac:chgData name="Neal Kington" userId="3890ff26-bfd0-4668-9152-a3e9fefcd707" providerId="ADAL" clId="{F250F2EF-0B1F-4B85-982A-79FE7FAC4AF1}" dt="2024-08-30T14:51:24.803" v="1586" actId="108"/>
          <ac:spMkLst>
            <pc:docMk/>
            <pc:sldMk cId="3563757022" sldId="278"/>
            <ac:spMk id="9" creationId="{CB1EEEAD-4FBF-C647-979C-A64D0CA0E174}"/>
          </ac:spMkLst>
        </pc:spChg>
        <pc:spChg chg="add mod topLvl">
          <ac:chgData name="Neal Kington" userId="3890ff26-bfd0-4668-9152-a3e9fefcd707" providerId="ADAL" clId="{F250F2EF-0B1F-4B85-982A-79FE7FAC4AF1}" dt="2024-08-30T14:51:06.148" v="1583" actId="20577"/>
          <ac:spMkLst>
            <pc:docMk/>
            <pc:sldMk cId="3563757022" sldId="278"/>
            <ac:spMk id="10" creationId="{19FFDF70-C8FC-A97D-3791-D03B743B4C5A}"/>
          </ac:spMkLst>
        </pc:spChg>
        <pc:grpChg chg="add del mod">
          <ac:chgData name="Neal Kington" userId="3890ff26-bfd0-4668-9152-a3e9fefcd707" providerId="ADAL" clId="{F250F2EF-0B1F-4B85-982A-79FE7FAC4AF1}" dt="2024-08-30T14:40:41.280" v="1486" actId="165"/>
          <ac:grpSpMkLst>
            <pc:docMk/>
            <pc:sldMk cId="3563757022" sldId="278"/>
            <ac:grpSpMk id="11" creationId="{3E02A1BB-8663-FB27-7BAE-7278A24EB4D1}"/>
          </ac:grpSpMkLst>
        </pc:grpChg>
      </pc:sldChg>
      <pc:sldChg chg="modSp add mod ord">
        <pc:chgData name="Neal Kington" userId="3890ff26-bfd0-4668-9152-a3e9fefcd707" providerId="ADAL" clId="{F250F2EF-0B1F-4B85-982A-79FE7FAC4AF1}" dt="2024-09-05T08:42:41.967" v="3516"/>
        <pc:sldMkLst>
          <pc:docMk/>
          <pc:sldMk cId="1543423613" sldId="279"/>
        </pc:sldMkLst>
        <pc:spChg chg="mod">
          <ac:chgData name="Neal Kington" userId="3890ff26-bfd0-4668-9152-a3e9fefcd707" providerId="ADAL" clId="{F250F2EF-0B1F-4B85-982A-79FE7FAC4AF1}" dt="2024-08-30T14:57:30.394" v="1661" actId="313"/>
          <ac:spMkLst>
            <pc:docMk/>
            <pc:sldMk cId="1543423613" sldId="279"/>
            <ac:spMk id="5" creationId="{3334928A-16E5-A306-3B99-1E880CAD145F}"/>
          </ac:spMkLst>
        </pc:spChg>
        <pc:spChg chg="mod">
          <ac:chgData name="Neal Kington" userId="3890ff26-bfd0-4668-9152-a3e9fefcd707" providerId="ADAL" clId="{F250F2EF-0B1F-4B85-982A-79FE7FAC4AF1}" dt="2024-08-30T15:00:16.370" v="1795" actId="404"/>
          <ac:spMkLst>
            <pc:docMk/>
            <pc:sldMk cId="1543423613" sldId="279"/>
            <ac:spMk id="9" creationId="{9F8FC160-911F-8078-4020-72C38105DAA2}"/>
          </ac:spMkLst>
        </pc:spChg>
        <pc:spChg chg="mod">
          <ac:chgData name="Neal Kington" userId="3890ff26-bfd0-4668-9152-a3e9fefcd707" providerId="ADAL" clId="{F250F2EF-0B1F-4B85-982A-79FE7FAC4AF1}" dt="2024-08-30T15:02:13.081" v="2026" actId="20577"/>
          <ac:spMkLst>
            <pc:docMk/>
            <pc:sldMk cId="1543423613" sldId="279"/>
            <ac:spMk id="11" creationId="{982D4F18-330A-FA77-3296-08D612C41FB7}"/>
          </ac:spMkLst>
        </pc:spChg>
        <pc:spChg chg="mod">
          <ac:chgData name="Neal Kington" userId="3890ff26-bfd0-4668-9152-a3e9fefcd707" providerId="ADAL" clId="{F250F2EF-0B1F-4B85-982A-79FE7FAC4AF1}" dt="2024-08-30T15:02:28.091" v="2041" actId="404"/>
          <ac:spMkLst>
            <pc:docMk/>
            <pc:sldMk cId="1543423613" sldId="279"/>
            <ac:spMk id="82" creationId="{32372F5C-8538-DB43-48A7-2937C171C239}"/>
          </ac:spMkLst>
        </pc:spChg>
        <pc:spChg chg="mod">
          <ac:chgData name="Neal Kington" userId="3890ff26-bfd0-4668-9152-a3e9fefcd707" providerId="ADAL" clId="{F250F2EF-0B1F-4B85-982A-79FE7FAC4AF1}" dt="2024-08-30T14:59:42.164" v="1773" actId="313"/>
          <ac:spMkLst>
            <pc:docMk/>
            <pc:sldMk cId="1543423613" sldId="279"/>
            <ac:spMk id="83" creationId="{94EEF238-E72A-298B-E1A1-BA2F56F1E34B}"/>
          </ac:spMkLst>
        </pc:spChg>
        <pc:spChg chg="mod">
          <ac:chgData name="Neal Kington" userId="3890ff26-bfd0-4668-9152-a3e9fefcd707" providerId="ADAL" clId="{F250F2EF-0B1F-4B85-982A-79FE7FAC4AF1}" dt="2024-08-30T15:21:23.482" v="2245" actId="6549"/>
          <ac:spMkLst>
            <pc:docMk/>
            <pc:sldMk cId="1543423613" sldId="279"/>
            <ac:spMk id="87" creationId="{45C8C296-35C5-9210-9770-D936BED6D74F}"/>
          </ac:spMkLst>
        </pc:spChg>
        <pc:spChg chg="mod">
          <ac:chgData name="Neal Kington" userId="3890ff26-bfd0-4668-9152-a3e9fefcd707" providerId="ADAL" clId="{F250F2EF-0B1F-4B85-982A-79FE7FAC4AF1}" dt="2024-08-30T15:21:18.072" v="2244" actId="108"/>
          <ac:spMkLst>
            <pc:docMk/>
            <pc:sldMk cId="1543423613" sldId="279"/>
            <ac:spMk id="88" creationId="{356C2724-196D-78C4-3F3A-19C1ED4A2E46}"/>
          </ac:spMkLst>
        </pc:spChg>
        <pc:spChg chg="mod">
          <ac:chgData name="Neal Kington" userId="3890ff26-bfd0-4668-9152-a3e9fefcd707" providerId="ADAL" clId="{F250F2EF-0B1F-4B85-982A-79FE7FAC4AF1}" dt="2024-08-30T15:23:14.883" v="2262" actId="404"/>
          <ac:spMkLst>
            <pc:docMk/>
            <pc:sldMk cId="1543423613" sldId="279"/>
            <ac:spMk id="92" creationId="{41E37EBE-497F-338C-67C5-003BE7B4B657}"/>
          </ac:spMkLst>
        </pc:spChg>
        <pc:spChg chg="mod">
          <ac:chgData name="Neal Kington" userId="3890ff26-bfd0-4668-9152-a3e9fefcd707" providerId="ADAL" clId="{F250F2EF-0B1F-4B85-982A-79FE7FAC4AF1}" dt="2024-08-30T15:25:33.474" v="2399" actId="113"/>
          <ac:spMkLst>
            <pc:docMk/>
            <pc:sldMk cId="1543423613" sldId="279"/>
            <ac:spMk id="93" creationId="{EDF58F5C-5F80-222A-5E34-763A7FD29054}"/>
          </ac:spMkLst>
        </pc:spChg>
        <pc:picChg chg="mod">
          <ac:chgData name="Neal Kington" userId="3890ff26-bfd0-4668-9152-a3e9fefcd707" providerId="ADAL" clId="{F250F2EF-0B1F-4B85-982A-79FE7FAC4AF1}" dt="2024-08-30T15:00:33.483" v="1796" actId="14826"/>
          <ac:picMkLst>
            <pc:docMk/>
            <pc:sldMk cId="1543423613" sldId="279"/>
            <ac:picMk id="12" creationId="{E934B022-4A71-BFAC-9F58-3176F79523EC}"/>
          </ac:picMkLst>
        </pc:picChg>
        <pc:picChg chg="mod">
          <ac:chgData name="Neal Kington" userId="3890ff26-bfd0-4668-9152-a3e9fefcd707" providerId="ADAL" clId="{F250F2EF-0B1F-4B85-982A-79FE7FAC4AF1}" dt="2024-08-30T15:04:11.486" v="2042" actId="14826"/>
          <ac:picMkLst>
            <pc:docMk/>
            <pc:sldMk cId="1543423613" sldId="279"/>
            <ac:picMk id="89" creationId="{A1D7CDB5-C57D-1310-5357-54F108CF2929}"/>
          </ac:picMkLst>
        </pc:picChg>
        <pc:picChg chg="mod">
          <ac:chgData name="Neal Kington" userId="3890ff26-bfd0-4668-9152-a3e9fefcd707" providerId="ADAL" clId="{F250F2EF-0B1F-4B85-982A-79FE7FAC4AF1}" dt="2024-08-30T15:24:35.942" v="2263" actId="14826"/>
          <ac:picMkLst>
            <pc:docMk/>
            <pc:sldMk cId="1543423613" sldId="279"/>
            <ac:picMk id="94" creationId="{580FB2AE-30D6-C980-7D58-BACF333845F7}"/>
          </ac:picMkLst>
        </pc:picChg>
      </pc:sldChg>
      <pc:sldChg chg="new del">
        <pc:chgData name="Neal Kington" userId="3890ff26-bfd0-4668-9152-a3e9fefcd707" providerId="ADAL" clId="{F250F2EF-0B1F-4B85-982A-79FE7FAC4AF1}" dt="2024-08-30T14:55:08.522" v="1592" actId="680"/>
        <pc:sldMkLst>
          <pc:docMk/>
          <pc:sldMk cId="3585769843" sldId="279"/>
        </pc:sldMkLst>
      </pc:sldChg>
      <pc:sldChg chg="delSp modSp add mod modAnim modNotesTx">
        <pc:chgData name="Neal Kington" userId="3890ff26-bfd0-4668-9152-a3e9fefcd707" providerId="ADAL" clId="{F250F2EF-0B1F-4B85-982A-79FE7FAC4AF1}" dt="2024-09-05T09:53:21.641" v="3617" actId="5793"/>
        <pc:sldMkLst>
          <pc:docMk/>
          <pc:sldMk cId="3881338130" sldId="295"/>
        </pc:sldMkLst>
        <pc:spChg chg="mod">
          <ac:chgData name="Neal Kington" userId="3890ff26-bfd0-4668-9152-a3e9fefcd707" providerId="ADAL" clId="{F250F2EF-0B1F-4B85-982A-79FE7FAC4AF1}" dt="2024-09-04T11:11:26.767" v="2406" actId="1076"/>
          <ac:spMkLst>
            <pc:docMk/>
            <pc:sldMk cId="3881338130" sldId="295"/>
            <ac:spMk id="4" creationId="{E4BDD659-DE15-EB27-2F83-F05D87E9AFD8}"/>
          </ac:spMkLst>
        </pc:spChg>
        <pc:spChg chg="mod topLvl">
          <ac:chgData name="Neal Kington" userId="3890ff26-bfd0-4668-9152-a3e9fefcd707" providerId="ADAL" clId="{F250F2EF-0B1F-4B85-982A-79FE7FAC4AF1}" dt="2024-09-04T11:11:38.114" v="2408" actId="207"/>
          <ac:spMkLst>
            <pc:docMk/>
            <pc:sldMk cId="3881338130" sldId="295"/>
            <ac:spMk id="6" creationId="{FC8F677F-8159-41AA-D56E-227D9C46F78E}"/>
          </ac:spMkLst>
        </pc:spChg>
        <pc:spChg chg="mod topLvl">
          <ac:chgData name="Neal Kington" userId="3890ff26-bfd0-4668-9152-a3e9fefcd707" providerId="ADAL" clId="{F250F2EF-0B1F-4B85-982A-79FE7FAC4AF1}" dt="2024-09-04T11:11:47.817" v="2411" actId="207"/>
          <ac:spMkLst>
            <pc:docMk/>
            <pc:sldMk cId="3881338130" sldId="295"/>
            <ac:spMk id="7" creationId="{7CC8DA1B-8B22-1BE2-2378-CB93DDFCCAE8}"/>
          </ac:spMkLst>
        </pc:spChg>
        <pc:spChg chg="del mod topLvl">
          <ac:chgData name="Neal Kington" userId="3890ff26-bfd0-4668-9152-a3e9fefcd707" providerId="ADAL" clId="{F250F2EF-0B1F-4B85-982A-79FE7FAC4AF1}" dt="2024-09-04T11:12:09.423" v="2413" actId="478"/>
          <ac:spMkLst>
            <pc:docMk/>
            <pc:sldMk cId="3881338130" sldId="295"/>
            <ac:spMk id="8" creationId="{B640C40D-A3E8-D133-BE30-CF6491B389EE}"/>
          </ac:spMkLst>
        </pc:spChg>
        <pc:grpChg chg="del">
          <ac:chgData name="Neal Kington" userId="3890ff26-bfd0-4668-9152-a3e9fefcd707" providerId="ADAL" clId="{F250F2EF-0B1F-4B85-982A-79FE7FAC4AF1}" dt="2024-09-04T11:11:30.659" v="2407" actId="165"/>
          <ac:grpSpMkLst>
            <pc:docMk/>
            <pc:sldMk cId="3881338130" sldId="295"/>
            <ac:grpSpMk id="10" creationId="{C9607340-69E4-9D9C-B2C3-6F3223429ADA}"/>
          </ac:grpSpMkLst>
        </pc:grpChg>
        <pc:picChg chg="mod topLvl">
          <ac:chgData name="Neal Kington" userId="3890ff26-bfd0-4668-9152-a3e9fefcd707" providerId="ADAL" clId="{F250F2EF-0B1F-4B85-982A-79FE7FAC4AF1}" dt="2024-09-04T11:11:55.184" v="2412" actId="207"/>
          <ac:picMkLst>
            <pc:docMk/>
            <pc:sldMk cId="3881338130" sldId="295"/>
            <ac:picMk id="9" creationId="{3E1EF4FA-F89A-432F-D2BE-C7A2622796B5}"/>
          </ac:picMkLst>
        </pc:picChg>
      </pc:sldChg>
      <pc:sldChg chg="addSp modSp new del mod modTransition modShow">
        <pc:chgData name="Neal Kington" userId="3890ff26-bfd0-4668-9152-a3e9fefcd707" providerId="ADAL" clId="{F250F2EF-0B1F-4B85-982A-79FE7FAC4AF1}" dt="2024-10-03T09:55:41.509" v="3884" actId="47"/>
        <pc:sldMkLst>
          <pc:docMk/>
          <pc:sldMk cId="1999193312" sldId="296"/>
        </pc:sldMkLst>
        <pc:spChg chg="mod">
          <ac:chgData name="Neal Kington" userId="3890ff26-bfd0-4668-9152-a3e9fefcd707" providerId="ADAL" clId="{F250F2EF-0B1F-4B85-982A-79FE7FAC4AF1}" dt="2024-09-04T11:14:05.614" v="2428" actId="20577"/>
          <ac:spMkLst>
            <pc:docMk/>
            <pc:sldMk cId="1999193312" sldId="296"/>
            <ac:spMk id="2" creationId="{6842553F-9207-0C25-6AEF-C728058B36BC}"/>
          </ac:spMkLst>
        </pc:spChg>
        <pc:spChg chg="mod">
          <ac:chgData name="Neal Kington" userId="3890ff26-bfd0-4668-9152-a3e9fefcd707" providerId="ADAL" clId="{F250F2EF-0B1F-4B85-982A-79FE7FAC4AF1}" dt="2024-09-25T15:29:52.421" v="3792" actId="313"/>
          <ac:spMkLst>
            <pc:docMk/>
            <pc:sldMk cId="1999193312" sldId="296"/>
            <ac:spMk id="3" creationId="{7F8D668C-86DD-D6A9-9E1E-E54551808D91}"/>
          </ac:spMkLst>
        </pc:spChg>
        <pc:spChg chg="add mod">
          <ac:chgData name="Neal Kington" userId="3890ff26-bfd0-4668-9152-a3e9fefcd707" providerId="ADAL" clId="{F250F2EF-0B1F-4B85-982A-79FE7FAC4AF1}" dt="2024-09-04T16:41:22.405" v="3407" actId="20577"/>
          <ac:spMkLst>
            <pc:docMk/>
            <pc:sldMk cId="1999193312" sldId="296"/>
            <ac:spMk id="5" creationId="{4C9F1D6F-5129-F60C-EBDD-B3E5DB962C6E}"/>
          </ac:spMkLst>
        </pc:spChg>
      </pc:sldChg>
      <pc:sldChg chg="delSp modSp add del mod">
        <pc:chgData name="Neal Kington" userId="3890ff26-bfd0-4668-9152-a3e9fefcd707" providerId="ADAL" clId="{F250F2EF-0B1F-4B85-982A-79FE7FAC4AF1}" dt="2024-10-03T08:50:40.248" v="3793" actId="47"/>
        <pc:sldMkLst>
          <pc:docMk/>
          <pc:sldMk cId="3705266070" sldId="297"/>
        </pc:sldMkLst>
        <pc:spChg chg="mod topLvl">
          <ac:chgData name="Neal Kington" userId="3890ff26-bfd0-4668-9152-a3e9fefcd707" providerId="ADAL" clId="{F250F2EF-0B1F-4B85-982A-79FE7FAC4AF1}" dt="2024-09-25T08:04:33.614" v="3645" actId="1076"/>
          <ac:spMkLst>
            <pc:docMk/>
            <pc:sldMk cId="3705266070" sldId="297"/>
            <ac:spMk id="18" creationId="{6C52586A-B60C-857F-7664-7289EDA88305}"/>
          </ac:spMkLst>
        </pc:spChg>
        <pc:spChg chg="del">
          <ac:chgData name="Neal Kington" userId="3890ff26-bfd0-4668-9152-a3e9fefcd707" providerId="ADAL" clId="{F250F2EF-0B1F-4B85-982A-79FE7FAC4AF1}" dt="2024-09-25T08:04:20.061" v="3640" actId="478"/>
          <ac:spMkLst>
            <pc:docMk/>
            <pc:sldMk cId="3705266070" sldId="297"/>
            <ac:spMk id="20" creationId="{524569C1-597C-21F8-A75A-F108BFAF9B66}"/>
          </ac:spMkLst>
        </pc:spChg>
        <pc:spChg chg="mod topLvl">
          <ac:chgData name="Neal Kington" userId="3890ff26-bfd0-4668-9152-a3e9fefcd707" providerId="ADAL" clId="{F250F2EF-0B1F-4B85-982A-79FE7FAC4AF1}" dt="2024-09-25T08:05:01.329" v="3676" actId="20577"/>
          <ac:spMkLst>
            <pc:docMk/>
            <pc:sldMk cId="3705266070" sldId="297"/>
            <ac:spMk id="21" creationId="{5AE8EA21-1BB8-A331-1D5D-064E23CD7558}"/>
          </ac:spMkLst>
        </pc:spChg>
        <pc:spChg chg="mod topLvl">
          <ac:chgData name="Neal Kington" userId="3890ff26-bfd0-4668-9152-a3e9fefcd707" providerId="ADAL" clId="{F250F2EF-0B1F-4B85-982A-79FE7FAC4AF1}" dt="2024-09-25T08:04:33.614" v="3645" actId="1076"/>
          <ac:spMkLst>
            <pc:docMk/>
            <pc:sldMk cId="3705266070" sldId="297"/>
            <ac:spMk id="22" creationId="{413C3EF3-D0EB-A473-7203-FFA7D6924F3E}"/>
          </ac:spMkLst>
        </pc:spChg>
        <pc:grpChg chg="del mod">
          <ac:chgData name="Neal Kington" userId="3890ff26-bfd0-4668-9152-a3e9fefcd707" providerId="ADAL" clId="{F250F2EF-0B1F-4B85-982A-79FE7FAC4AF1}" dt="2024-09-25T08:04:28.802" v="3643" actId="165"/>
          <ac:grpSpMkLst>
            <pc:docMk/>
            <pc:sldMk cId="3705266070" sldId="297"/>
            <ac:grpSpMk id="14" creationId="{448FE8D3-56C7-0BEA-88D7-C0D8F853B669}"/>
          </ac:grpSpMkLst>
        </pc:grpChg>
        <pc:picChg chg="mod topLvl">
          <ac:chgData name="Neal Kington" userId="3890ff26-bfd0-4668-9152-a3e9fefcd707" providerId="ADAL" clId="{F250F2EF-0B1F-4B85-982A-79FE7FAC4AF1}" dt="2024-09-25T08:04:33.614" v="3645" actId="1076"/>
          <ac:picMkLst>
            <pc:docMk/>
            <pc:sldMk cId="3705266070" sldId="297"/>
            <ac:picMk id="16" creationId="{E35C22BA-13CB-227E-FC98-F5BF902A9EB0}"/>
          </ac:picMkLst>
        </pc:picChg>
        <pc:picChg chg="mod topLvl">
          <ac:chgData name="Neal Kington" userId="3890ff26-bfd0-4668-9152-a3e9fefcd707" providerId="ADAL" clId="{F250F2EF-0B1F-4B85-982A-79FE7FAC4AF1}" dt="2024-09-25T08:05:28.926" v="3677" actId="14826"/>
          <ac:picMkLst>
            <pc:docMk/>
            <pc:sldMk cId="3705266070" sldId="297"/>
            <ac:picMk id="17" creationId="{00F717D3-6EC0-ED79-FF55-B9C7046A6040}"/>
          </ac:picMkLst>
        </pc:picChg>
        <pc:picChg chg="del">
          <ac:chgData name="Neal Kington" userId="3890ff26-bfd0-4668-9152-a3e9fefcd707" providerId="ADAL" clId="{F250F2EF-0B1F-4B85-982A-79FE7FAC4AF1}" dt="2024-09-25T08:04:18.049" v="3639" actId="478"/>
          <ac:picMkLst>
            <pc:docMk/>
            <pc:sldMk cId="3705266070" sldId="297"/>
            <ac:picMk id="19" creationId="{F50744B7-3A21-8DBE-BF41-6A8DC44F5495}"/>
          </ac:picMkLst>
        </pc:picChg>
      </pc:sldChg>
      <pc:sldChg chg="delSp modSp add mod">
        <pc:chgData name="Neal Kington" userId="3890ff26-bfd0-4668-9152-a3e9fefcd707" providerId="ADAL" clId="{F250F2EF-0B1F-4B85-982A-79FE7FAC4AF1}" dt="2024-09-05T09:39:07.370" v="3615" actId="122"/>
        <pc:sldMkLst>
          <pc:docMk/>
          <pc:sldMk cId="4122588705" sldId="298"/>
        </pc:sldMkLst>
        <pc:spChg chg="mod">
          <ac:chgData name="Neal Kington" userId="3890ff26-bfd0-4668-9152-a3e9fefcd707" providerId="ADAL" clId="{F250F2EF-0B1F-4B85-982A-79FE7FAC4AF1}" dt="2024-09-05T08:44:52.925" v="3526" actId="1076"/>
          <ac:spMkLst>
            <pc:docMk/>
            <pc:sldMk cId="4122588705" sldId="298"/>
            <ac:spMk id="5" creationId="{3334928A-16E5-A306-3B99-1E880CAD145F}"/>
          </ac:spMkLst>
        </pc:spChg>
        <pc:spChg chg="del">
          <ac:chgData name="Neal Kington" userId="3890ff26-bfd0-4668-9152-a3e9fefcd707" providerId="ADAL" clId="{F250F2EF-0B1F-4B85-982A-79FE7FAC4AF1}" dt="2024-09-05T08:44:49.138" v="3524" actId="478"/>
          <ac:spMkLst>
            <pc:docMk/>
            <pc:sldMk cId="4122588705" sldId="298"/>
            <ac:spMk id="7" creationId="{1D549ED5-70A6-EC3C-F79E-40CEFE492208}"/>
          </ac:spMkLst>
        </pc:spChg>
        <pc:spChg chg="del">
          <ac:chgData name="Neal Kington" userId="3890ff26-bfd0-4668-9152-a3e9fefcd707" providerId="ADAL" clId="{F250F2EF-0B1F-4B85-982A-79FE7FAC4AF1}" dt="2024-09-05T08:44:49.138" v="3524" actId="478"/>
          <ac:spMkLst>
            <pc:docMk/>
            <pc:sldMk cId="4122588705" sldId="298"/>
            <ac:spMk id="9" creationId="{9F8FC160-911F-8078-4020-72C38105DAA2}"/>
          </ac:spMkLst>
        </pc:spChg>
        <pc:spChg chg="del">
          <ac:chgData name="Neal Kington" userId="3890ff26-bfd0-4668-9152-a3e9fefcd707" providerId="ADAL" clId="{F250F2EF-0B1F-4B85-982A-79FE7FAC4AF1}" dt="2024-09-05T08:44:49.138" v="3524" actId="478"/>
          <ac:spMkLst>
            <pc:docMk/>
            <pc:sldMk cId="4122588705" sldId="298"/>
            <ac:spMk id="11" creationId="{982D4F18-330A-FA77-3296-08D612C41FB7}"/>
          </ac:spMkLst>
        </pc:spChg>
        <pc:spChg chg="del">
          <ac:chgData name="Neal Kington" userId="3890ff26-bfd0-4668-9152-a3e9fefcd707" providerId="ADAL" clId="{F250F2EF-0B1F-4B85-982A-79FE7FAC4AF1}" dt="2024-09-05T08:44:56.310" v="3527" actId="478"/>
          <ac:spMkLst>
            <pc:docMk/>
            <pc:sldMk cId="4122588705" sldId="298"/>
            <ac:spMk id="80" creationId="{91718FD1-18EB-CD79-5C32-1D10A8041B33}"/>
          </ac:spMkLst>
        </pc:spChg>
        <pc:spChg chg="del">
          <ac:chgData name="Neal Kington" userId="3890ff26-bfd0-4668-9152-a3e9fefcd707" providerId="ADAL" clId="{F250F2EF-0B1F-4B85-982A-79FE7FAC4AF1}" dt="2024-09-05T08:44:56.310" v="3527" actId="478"/>
          <ac:spMkLst>
            <pc:docMk/>
            <pc:sldMk cId="4122588705" sldId="298"/>
            <ac:spMk id="82" creationId="{32372F5C-8538-DB43-48A7-2937C171C239}"/>
          </ac:spMkLst>
        </pc:spChg>
        <pc:spChg chg="del">
          <ac:chgData name="Neal Kington" userId="3890ff26-bfd0-4668-9152-a3e9fefcd707" providerId="ADAL" clId="{F250F2EF-0B1F-4B85-982A-79FE7FAC4AF1}" dt="2024-09-05T08:44:56.310" v="3527" actId="478"/>
          <ac:spMkLst>
            <pc:docMk/>
            <pc:sldMk cId="4122588705" sldId="298"/>
            <ac:spMk id="83" creationId="{94EEF238-E72A-298B-E1A1-BA2F56F1E34B}"/>
          </ac:spMkLst>
        </pc:spChg>
        <pc:spChg chg="mod">
          <ac:chgData name="Neal Kington" userId="3890ff26-bfd0-4668-9152-a3e9fefcd707" providerId="ADAL" clId="{F250F2EF-0B1F-4B85-982A-79FE7FAC4AF1}" dt="2024-09-05T08:45:30.327" v="3542" actId="20577"/>
          <ac:spMkLst>
            <pc:docMk/>
            <pc:sldMk cId="4122588705" sldId="298"/>
            <ac:spMk id="87" creationId="{45C8C296-35C5-9210-9770-D936BED6D74F}"/>
          </ac:spMkLst>
        </pc:spChg>
        <pc:spChg chg="mod">
          <ac:chgData name="Neal Kington" userId="3890ff26-bfd0-4668-9152-a3e9fefcd707" providerId="ADAL" clId="{F250F2EF-0B1F-4B85-982A-79FE7FAC4AF1}" dt="2024-09-05T08:45:36.029" v="3558" actId="20577"/>
          <ac:spMkLst>
            <pc:docMk/>
            <pc:sldMk cId="4122588705" sldId="298"/>
            <ac:spMk id="92" creationId="{41E37EBE-497F-338C-67C5-003BE7B4B657}"/>
          </ac:spMkLst>
        </pc:spChg>
        <pc:spChg chg="mod">
          <ac:chgData name="Neal Kington" userId="3890ff26-bfd0-4668-9152-a3e9fefcd707" providerId="ADAL" clId="{F250F2EF-0B1F-4B85-982A-79FE7FAC4AF1}" dt="2024-09-05T09:39:07.370" v="3615" actId="122"/>
          <ac:spMkLst>
            <pc:docMk/>
            <pc:sldMk cId="4122588705" sldId="298"/>
            <ac:spMk id="93" creationId="{EDF58F5C-5F80-222A-5E34-763A7FD29054}"/>
          </ac:spMkLst>
        </pc:spChg>
        <pc:picChg chg="del">
          <ac:chgData name="Neal Kington" userId="3890ff26-bfd0-4668-9152-a3e9fefcd707" providerId="ADAL" clId="{F250F2EF-0B1F-4B85-982A-79FE7FAC4AF1}" dt="2024-09-05T08:44:49.138" v="3524" actId="478"/>
          <ac:picMkLst>
            <pc:docMk/>
            <pc:sldMk cId="4122588705" sldId="298"/>
            <ac:picMk id="12" creationId="{E934B022-4A71-BFAC-9F58-3176F79523EC}"/>
          </ac:picMkLst>
        </pc:picChg>
        <pc:picChg chg="del">
          <ac:chgData name="Neal Kington" userId="3890ff26-bfd0-4668-9152-a3e9fefcd707" providerId="ADAL" clId="{F250F2EF-0B1F-4B85-982A-79FE7FAC4AF1}" dt="2024-09-05T08:44:56.310" v="3527" actId="478"/>
          <ac:picMkLst>
            <pc:docMk/>
            <pc:sldMk cId="4122588705" sldId="298"/>
            <ac:picMk id="84" creationId="{BE2CEB59-DAB0-6E0A-8E87-CF30A3C58211}"/>
          </ac:picMkLst>
        </pc:picChg>
        <pc:picChg chg="mod">
          <ac:chgData name="Neal Kington" userId="3890ff26-bfd0-4668-9152-a3e9fefcd707" providerId="ADAL" clId="{F250F2EF-0B1F-4B85-982A-79FE7FAC4AF1}" dt="2024-09-05T08:48:22.457" v="3591" actId="14826"/>
          <ac:picMkLst>
            <pc:docMk/>
            <pc:sldMk cId="4122588705" sldId="298"/>
            <ac:picMk id="89" creationId="{A1D7CDB5-C57D-1310-5357-54F108CF2929}"/>
          </ac:picMkLst>
        </pc:picChg>
        <pc:picChg chg="mod">
          <ac:chgData name="Neal Kington" userId="3890ff26-bfd0-4668-9152-a3e9fefcd707" providerId="ADAL" clId="{F250F2EF-0B1F-4B85-982A-79FE7FAC4AF1}" dt="2024-09-05T08:50:16.530" v="3592" actId="14826"/>
          <ac:picMkLst>
            <pc:docMk/>
            <pc:sldMk cId="4122588705" sldId="298"/>
            <ac:picMk id="94" creationId="{580FB2AE-30D6-C980-7D58-BACF333845F7}"/>
          </ac:picMkLst>
        </pc:picChg>
        <pc:cxnChg chg="del">
          <ac:chgData name="Neal Kington" userId="3890ff26-bfd0-4668-9152-a3e9fefcd707" providerId="ADAL" clId="{F250F2EF-0B1F-4B85-982A-79FE7FAC4AF1}" dt="2024-09-05T08:44:49.138" v="3524" actId="478"/>
          <ac:cxnSpMkLst>
            <pc:docMk/>
            <pc:sldMk cId="4122588705" sldId="298"/>
            <ac:cxnSpMk id="8" creationId="{28A5D169-C832-5EF8-F5AE-09BD91AA9FD1}"/>
          </ac:cxnSpMkLst>
        </pc:cxnChg>
        <pc:cxnChg chg="del">
          <ac:chgData name="Neal Kington" userId="3890ff26-bfd0-4668-9152-a3e9fefcd707" providerId="ADAL" clId="{F250F2EF-0B1F-4B85-982A-79FE7FAC4AF1}" dt="2024-09-05T08:44:56.310" v="3527" actId="478"/>
          <ac:cxnSpMkLst>
            <pc:docMk/>
            <pc:sldMk cId="4122588705" sldId="298"/>
            <ac:cxnSpMk id="81" creationId="{1BD5D930-4385-4C9F-E9C7-FD64306D588C}"/>
          </ac:cxnSpMkLst>
        </pc:cxnChg>
      </pc:sldChg>
      <pc:sldChg chg="addSp delSp modSp add mod ord modTransition">
        <pc:chgData name="Neal Kington" userId="3890ff26-bfd0-4668-9152-a3e9fefcd707" providerId="ADAL" clId="{F250F2EF-0B1F-4B85-982A-79FE7FAC4AF1}" dt="2024-09-25T08:06:56.155" v="3739" actId="20577"/>
        <pc:sldMkLst>
          <pc:docMk/>
          <pc:sldMk cId="3838094911" sldId="299"/>
        </pc:sldMkLst>
        <pc:spChg chg="mod">
          <ac:chgData name="Neal Kington" userId="3890ff26-bfd0-4668-9152-a3e9fefcd707" providerId="ADAL" clId="{F250F2EF-0B1F-4B85-982A-79FE7FAC4AF1}" dt="2024-09-25T08:06:56.155" v="3739" actId="20577"/>
          <ac:spMkLst>
            <pc:docMk/>
            <pc:sldMk cId="3838094911" sldId="299"/>
            <ac:spMk id="2" creationId="{6842553F-9207-0C25-6AEF-C728058B36BC}"/>
          </ac:spMkLst>
        </pc:spChg>
        <pc:spChg chg="del">
          <ac:chgData name="Neal Kington" userId="3890ff26-bfd0-4668-9152-a3e9fefcd707" providerId="ADAL" clId="{F250F2EF-0B1F-4B85-982A-79FE7FAC4AF1}" dt="2024-09-05T08:46:41.881" v="3562" actId="478"/>
          <ac:spMkLst>
            <pc:docMk/>
            <pc:sldMk cId="3838094911" sldId="299"/>
            <ac:spMk id="3" creationId="{7F8D668C-86DD-D6A9-9E1E-E54551808D91}"/>
          </ac:spMkLst>
        </pc:spChg>
        <pc:spChg chg="del">
          <ac:chgData name="Neal Kington" userId="3890ff26-bfd0-4668-9152-a3e9fefcd707" providerId="ADAL" clId="{F250F2EF-0B1F-4B85-982A-79FE7FAC4AF1}" dt="2024-09-05T08:46:42.935" v="3563" actId="478"/>
          <ac:spMkLst>
            <pc:docMk/>
            <pc:sldMk cId="3838094911" sldId="299"/>
            <ac:spMk id="5" creationId="{4C9F1D6F-5129-F60C-EBDD-B3E5DB962C6E}"/>
          </ac:spMkLst>
        </pc:spChg>
        <pc:spChg chg="add del mod">
          <ac:chgData name="Neal Kington" userId="3890ff26-bfd0-4668-9152-a3e9fefcd707" providerId="ADAL" clId="{F250F2EF-0B1F-4B85-982A-79FE7FAC4AF1}" dt="2024-09-05T09:58:47.569" v="3635" actId="5793"/>
          <ac:spMkLst>
            <pc:docMk/>
            <pc:sldMk cId="3838094911" sldId="299"/>
            <ac:spMk id="7" creationId="{A5EFB17D-6ADB-BD05-8C5A-D38400630430}"/>
          </ac:spMkLst>
        </pc:spChg>
      </pc:sldChg>
      <pc:sldChg chg="modSp add del mod modShow">
        <pc:chgData name="Neal Kington" userId="3890ff26-bfd0-4668-9152-a3e9fefcd707" providerId="ADAL" clId="{F250F2EF-0B1F-4B85-982A-79FE7FAC4AF1}" dt="2024-10-03T09:55:58.996" v="3890" actId="47"/>
        <pc:sldMkLst>
          <pc:docMk/>
          <pc:sldMk cId="3868880918" sldId="300"/>
        </pc:sldMkLst>
        <pc:spChg chg="mod">
          <ac:chgData name="Neal Kington" userId="3890ff26-bfd0-4668-9152-a3e9fefcd707" providerId="ADAL" clId="{F250F2EF-0B1F-4B85-982A-79FE7FAC4AF1}" dt="2024-10-03T08:52:41.693" v="3805" actId="14826"/>
          <ac:spMkLst>
            <pc:docMk/>
            <pc:sldMk cId="3868880918" sldId="300"/>
            <ac:spMk id="18" creationId="{6C52586A-B60C-857F-7664-7289EDA88305}"/>
          </ac:spMkLst>
        </pc:spChg>
        <pc:spChg chg="mod">
          <ac:chgData name="Neal Kington" userId="3890ff26-bfd0-4668-9152-a3e9fefcd707" providerId="ADAL" clId="{F250F2EF-0B1F-4B85-982A-79FE7FAC4AF1}" dt="2024-10-03T08:52:41.693" v="3805" actId="14826"/>
          <ac:spMkLst>
            <pc:docMk/>
            <pc:sldMk cId="3868880918" sldId="300"/>
            <ac:spMk id="20" creationId="{524569C1-597C-21F8-A75A-F108BFAF9B66}"/>
          </ac:spMkLst>
        </pc:spChg>
        <pc:spChg chg="mod">
          <ac:chgData name="Neal Kington" userId="3890ff26-bfd0-4668-9152-a3e9fefcd707" providerId="ADAL" clId="{F250F2EF-0B1F-4B85-982A-79FE7FAC4AF1}" dt="2024-10-03T08:52:48.247" v="3818" actId="20577"/>
          <ac:spMkLst>
            <pc:docMk/>
            <pc:sldMk cId="3868880918" sldId="300"/>
            <ac:spMk id="21" creationId="{5AE8EA21-1BB8-A331-1D5D-064E23CD7558}"/>
          </ac:spMkLst>
        </pc:spChg>
        <pc:spChg chg="mod">
          <ac:chgData name="Neal Kington" userId="3890ff26-bfd0-4668-9152-a3e9fefcd707" providerId="ADAL" clId="{F250F2EF-0B1F-4B85-982A-79FE7FAC4AF1}" dt="2024-10-03T08:52:41.693" v="3805" actId="14826"/>
          <ac:spMkLst>
            <pc:docMk/>
            <pc:sldMk cId="3868880918" sldId="300"/>
            <ac:spMk id="22" creationId="{413C3EF3-D0EB-A473-7203-FFA7D6924F3E}"/>
          </ac:spMkLst>
        </pc:spChg>
        <pc:grpChg chg="mod">
          <ac:chgData name="Neal Kington" userId="3890ff26-bfd0-4668-9152-a3e9fefcd707" providerId="ADAL" clId="{F250F2EF-0B1F-4B85-982A-79FE7FAC4AF1}" dt="2024-10-03T08:52:41.693" v="3805" actId="14826"/>
          <ac:grpSpMkLst>
            <pc:docMk/>
            <pc:sldMk cId="3868880918" sldId="300"/>
            <ac:grpSpMk id="14" creationId="{448FE8D3-56C7-0BEA-88D7-C0D8F853B669}"/>
          </ac:grpSpMkLst>
        </pc:grpChg>
        <pc:picChg chg="mod">
          <ac:chgData name="Neal Kington" userId="3890ff26-bfd0-4668-9152-a3e9fefcd707" providerId="ADAL" clId="{F250F2EF-0B1F-4B85-982A-79FE7FAC4AF1}" dt="2024-10-03T08:52:41.693" v="3805" actId="14826"/>
          <ac:picMkLst>
            <pc:docMk/>
            <pc:sldMk cId="3868880918" sldId="300"/>
            <ac:picMk id="16" creationId="{E35C22BA-13CB-227E-FC98-F5BF902A9EB0}"/>
          </ac:picMkLst>
        </pc:picChg>
        <pc:picChg chg="mod">
          <ac:chgData name="Neal Kington" userId="3890ff26-bfd0-4668-9152-a3e9fefcd707" providerId="ADAL" clId="{F250F2EF-0B1F-4B85-982A-79FE7FAC4AF1}" dt="2024-10-03T08:52:41.693" v="3805" actId="14826"/>
          <ac:picMkLst>
            <pc:docMk/>
            <pc:sldMk cId="3868880918" sldId="300"/>
            <ac:picMk id="17" creationId="{00F717D3-6EC0-ED79-FF55-B9C7046A6040}"/>
          </ac:picMkLst>
        </pc:picChg>
        <pc:picChg chg="mod">
          <ac:chgData name="Neal Kington" userId="3890ff26-bfd0-4668-9152-a3e9fefcd707" providerId="ADAL" clId="{F250F2EF-0B1F-4B85-982A-79FE7FAC4AF1}" dt="2024-10-03T08:52:41.693" v="3805" actId="14826"/>
          <ac:picMkLst>
            <pc:docMk/>
            <pc:sldMk cId="3868880918" sldId="300"/>
            <ac:picMk id="19" creationId="{F50744B7-3A21-8DBE-BF41-6A8DC44F5495}"/>
          </ac:picMkLst>
        </pc:picChg>
      </pc:sldChg>
      <pc:sldChg chg="delSp modSp add mod modShow">
        <pc:chgData name="Neal Kington" userId="3890ff26-bfd0-4668-9152-a3e9fefcd707" providerId="ADAL" clId="{F250F2EF-0B1F-4B85-982A-79FE7FAC4AF1}" dt="2024-10-03T09:55:49.963" v="3889" actId="478"/>
        <pc:sldMkLst>
          <pc:docMk/>
          <pc:sldMk cId="4073321378" sldId="301"/>
        </pc:sldMkLst>
        <pc:spChg chg="del mod">
          <ac:chgData name="Neal Kington" userId="3890ff26-bfd0-4668-9152-a3e9fefcd707" providerId="ADAL" clId="{F250F2EF-0B1F-4B85-982A-79FE7FAC4AF1}" dt="2024-10-03T09:55:49.963" v="3889" actId="478"/>
          <ac:spMkLst>
            <pc:docMk/>
            <pc:sldMk cId="4073321378" sldId="301"/>
            <ac:spMk id="3" creationId="{7F8D668C-86DD-D6A9-9E1E-E54551808D91}"/>
          </ac:spMkLst>
        </pc:spChg>
        <pc:spChg chg="del mod">
          <ac:chgData name="Neal Kington" userId="3890ff26-bfd0-4668-9152-a3e9fefcd707" providerId="ADAL" clId="{F250F2EF-0B1F-4B85-982A-79FE7FAC4AF1}" dt="2024-10-03T09:55:49.338" v="3888" actId="478"/>
          <ac:spMkLst>
            <pc:docMk/>
            <pc:sldMk cId="4073321378" sldId="301"/>
            <ac:spMk id="5" creationId="{4C9F1D6F-5129-F60C-EBDD-B3E5DB962C6E}"/>
          </ac:spMkLst>
        </pc:spChg>
      </pc:sldChg>
      <pc:sldMasterChg chg="modSp modSldLayout">
        <pc:chgData name="Neal Kington" userId="3890ff26-bfd0-4668-9152-a3e9fefcd707" providerId="ADAL" clId="{F250F2EF-0B1F-4B85-982A-79FE7FAC4AF1}" dt="2024-08-30T12:03:33.575" v="957"/>
        <pc:sldMasterMkLst>
          <pc:docMk/>
          <pc:sldMasterMk cId="0" sldId="2147483648"/>
        </pc:sldMasterMkLst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asterMk cId="0" sldId="2147483648"/>
            <ac:spMk id="7" creationId="{00000000-0000-0000-0000-000000000000}"/>
          </ac:spMkLst>
        </pc:spChg>
        <pc:spChg chg="mod">
          <ac:chgData name="Neal Kington" userId="3890ff26-bfd0-4668-9152-a3e9fefcd707" providerId="ADAL" clId="{F250F2EF-0B1F-4B85-982A-79FE7FAC4AF1}" dt="2024-08-30T12:03:33.575" v="957"/>
          <ac:spMkLst>
            <pc:docMk/>
            <pc:sldMasterMk cId="0" sldId="2147483648"/>
            <ac:spMk id="8" creationId="{00000000-0000-0000-0000-000000000000}"/>
          </ac:spMkLst>
        </pc:sp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0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0"/>
              <ac:spMk id="14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0"/>
              <ac:spMk id="15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0"/>
              <ac:spMk id="16" creationId="{00000000-0000-0000-0000-000000000000}"/>
            </ac:spMkLst>
          </pc:sp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1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1"/>
              <ac:spMk id="18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1"/>
              <ac:spMk id="19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1"/>
              <ac:spMk id="20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1"/>
              <ac:picMk id="21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2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2"/>
              <ac:spMk id="2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2"/>
              <ac:spMk id="24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2"/>
              <ac:spMk id="25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2"/>
              <ac:picMk id="26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3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3"/>
              <ac:spMk id="28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3"/>
              <ac:spMk id="29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3"/>
              <ac:picMk id="30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4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4"/>
              <ac:spMk id="3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4"/>
              <ac:spMk id="3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4"/>
              <ac:spMk id="34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4"/>
              <ac:spMk id="35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4"/>
              <ac:picMk id="36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5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5"/>
              <ac:spMk id="38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5"/>
              <ac:spMk id="39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5"/>
              <ac:picMk id="40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6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6"/>
              <ac:spMk id="4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6"/>
              <ac:spMk id="4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6"/>
              <ac:spMk id="44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6"/>
              <ac:picMk id="45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7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7"/>
              <ac:spMk id="47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7"/>
              <ac:spMk id="48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7"/>
              <ac:picMk id="49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8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8"/>
              <ac:spMk id="51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8"/>
              <ac:spMk id="5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8"/>
              <ac:spMk id="5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8"/>
              <ac:spMk id="54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8"/>
              <ac:spMk id="55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8"/>
              <ac:picMk id="56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59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9"/>
              <ac:spMk id="58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9"/>
              <ac:spMk id="59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9"/>
              <ac:spMk id="60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9"/>
              <ac:spMk id="61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59"/>
              <ac:spMk id="62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59"/>
              <ac:picMk id="63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0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0"/>
              <ac:spMk id="65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0"/>
              <ac:spMk id="66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0"/>
              <ac:picMk id="67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1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1"/>
              <ac:spMk id="69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1"/>
              <ac:spMk id="70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1"/>
              <ac:spMk id="71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1"/>
              <ac:picMk id="72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2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2"/>
              <ac:spMk id="74" creationId="{00000000-0000-0000-0000-000000000000}"/>
            </ac:spMkLst>
          </pc:sp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3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3"/>
              <ac:spMk id="77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3"/>
              <ac:picMk id="76" creationId="{00000000-0000-0000-0000-000000000000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3"/>
              <ac:picMk id="78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4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4"/>
              <ac:spMk id="81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4"/>
              <ac:picMk id="80" creationId="{00000000-0000-0000-0000-000000000000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4"/>
              <ac:picMk id="82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5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5"/>
              <ac:spMk id="85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5"/>
              <ac:spMk id="86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5"/>
              <ac:spMk id="87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5"/>
              <ac:picMk id="84" creationId="{00000000-0000-0000-0000-000000000000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5"/>
              <ac:picMk id="88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6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6"/>
              <ac:spMk id="91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6"/>
              <ac:spMk id="9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6"/>
              <ac:spMk id="93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6"/>
              <ac:picMk id="90" creationId="{00000000-0000-0000-0000-000000000000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6"/>
              <ac:picMk id="94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0" sldId="2147483667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7"/>
              <ac:spMk id="97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7"/>
              <ac:spMk id="98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0" sldId="2147483667"/>
              <ac:spMk id="99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7"/>
              <ac:picMk id="96" creationId="{00000000-0000-0000-0000-000000000000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0" sldId="2147483667"/>
              <ac:picMk id="100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2270370816" sldId="2147483674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2270370816" sldId="2147483674"/>
              <ac:spMk id="85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2270370816" sldId="2147483674"/>
              <ac:spMk id="86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2270370816" sldId="2147483674"/>
              <ac:spMk id="87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2270370816" sldId="2147483674"/>
              <ac:picMk id="3" creationId="{052F9378-50E0-44F0-8473-1B283C968C23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2270370816" sldId="2147483674"/>
              <ac:picMk id="88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244934620" sldId="2147483675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244934620" sldId="2147483675"/>
              <ac:spMk id="4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244934620" sldId="2147483675"/>
              <ac:spMk id="4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244934620" sldId="2147483675"/>
              <ac:spMk id="44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244934620" sldId="2147483675"/>
              <ac:picMk id="3" creationId="{141A7019-F5B7-8643-3811-7DF801DB2AD8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244934620" sldId="2147483675"/>
              <ac:picMk id="45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3158828804" sldId="2147483676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3158828804" sldId="2147483676"/>
              <ac:spMk id="4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3158828804" sldId="2147483676"/>
              <ac:spMk id="4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3158828804" sldId="2147483676"/>
              <ac:spMk id="44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3158828804" sldId="2147483676"/>
              <ac:picMk id="3" creationId="{141A7019-F5B7-8643-3811-7DF801DB2AD8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3158828804" sldId="2147483676"/>
              <ac:picMk id="45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1190003952" sldId="2147483677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190003952" sldId="2147483677"/>
              <ac:spMk id="4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190003952" sldId="2147483677"/>
              <ac:spMk id="4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190003952" sldId="2147483677"/>
              <ac:spMk id="44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1190003952" sldId="2147483677"/>
              <ac:picMk id="3" creationId="{141A7019-F5B7-8643-3811-7DF801DB2AD8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1190003952" sldId="2147483677"/>
              <ac:picMk id="45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62066409" sldId="2147483678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62066409" sldId="2147483678"/>
              <ac:spMk id="42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62066409" sldId="2147483678"/>
              <ac:spMk id="43" creationId="{00000000-0000-0000-0000-000000000000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62066409" sldId="2147483678"/>
              <ac:spMk id="44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62066409" sldId="2147483678"/>
              <ac:picMk id="3" creationId="{141A7019-F5B7-8643-3811-7DF801DB2AD8}"/>
            </ac:picMkLst>
          </pc:pic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62066409" sldId="2147483678"/>
              <ac:picMk id="45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1048628050" sldId="2147483679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048628050" sldId="2147483679"/>
              <ac:spMk id="20" creationId="{00000000-0000-0000-0000-000000000000}"/>
            </ac:spMkLst>
          </pc:spChg>
          <pc:picChg chg="mod">
            <ac:chgData name="Neal Kington" userId="3890ff26-bfd0-4668-9152-a3e9fefcd707" providerId="ADAL" clId="{F250F2EF-0B1F-4B85-982A-79FE7FAC4AF1}" dt="2024-08-30T12:03:33.575" v="957"/>
            <ac:picMkLst>
              <pc:docMk/>
              <pc:sldMasterMk cId="0" sldId="2147483648"/>
              <pc:sldLayoutMk cId="1048628050" sldId="2147483679"/>
              <ac:picMk id="21" creationId="{00000000-0000-0000-0000-000000000000}"/>
            </ac:picMkLst>
          </pc:picChg>
        </pc:sldLayoutChg>
        <pc:sldLayoutChg chg="modSp">
          <pc:chgData name="Neal Kington" userId="3890ff26-bfd0-4668-9152-a3e9fefcd707" providerId="ADAL" clId="{F250F2EF-0B1F-4B85-982A-79FE7FAC4AF1}" dt="2024-08-30T12:03:33.575" v="957"/>
          <pc:sldLayoutMkLst>
            <pc:docMk/>
            <pc:sldMasterMk cId="0" sldId="2147483648"/>
            <pc:sldLayoutMk cId="1628671901" sldId="2147483680"/>
          </pc:sldLayoutMkLst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628671901" sldId="2147483680"/>
              <ac:spMk id="2" creationId="{1F8817DF-0976-D22A-497A-9FBB22952C28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628671901" sldId="2147483680"/>
              <ac:spMk id="3" creationId="{F703E0E7-65DA-233F-26BE-1B5203903BA2}"/>
            </ac:spMkLst>
          </pc:spChg>
          <pc:spChg chg="mod">
            <ac:chgData name="Neal Kington" userId="3890ff26-bfd0-4668-9152-a3e9fefcd707" providerId="ADAL" clId="{F250F2EF-0B1F-4B85-982A-79FE7FAC4AF1}" dt="2024-08-30T12:03:33.575" v="957"/>
            <ac:spMkLst>
              <pc:docMk/>
              <pc:sldMasterMk cId="0" sldId="2147483648"/>
              <pc:sldLayoutMk cId="1628671901" sldId="2147483680"/>
              <ac:spMk id="25" creationId="{00000000-0000-0000-0000-000000000000}"/>
            </ac:spMkLst>
          </pc:spChg>
        </pc:sldLayoutChg>
      </pc:sldMasterChg>
    </pc:docChg>
  </pc:docChgLst>
  <pc:docChgLst>
    <pc:chgData name="Jessica Melling" userId="S::jessica.melling@bucs.org.uk::ced715b5-1834-43f4-9e96-5c3d2833464d" providerId="AD" clId="Web-{BCB2F5C4-7B75-1FB0-4C95-1955476C9EA2}"/>
    <pc:docChg chg="modSld">
      <pc:chgData name="Jessica Melling" userId="S::jessica.melling@bucs.org.uk::ced715b5-1834-43f4-9e96-5c3d2833464d" providerId="AD" clId="Web-{BCB2F5C4-7B75-1FB0-4C95-1955476C9EA2}" dt="2024-08-30T20:04:04.510" v="5" actId="20577"/>
      <pc:docMkLst>
        <pc:docMk/>
      </pc:docMkLst>
      <pc:sldChg chg="modSp">
        <pc:chgData name="Jessica Melling" userId="S::jessica.melling@bucs.org.uk::ced715b5-1834-43f4-9e96-5c3d2833464d" providerId="AD" clId="Web-{BCB2F5C4-7B75-1FB0-4C95-1955476C9EA2}" dt="2024-08-30T20:04:04.510" v="5" actId="20577"/>
        <pc:sldMkLst>
          <pc:docMk/>
          <pc:sldMk cId="0" sldId="257"/>
        </pc:sldMkLst>
        <pc:spChg chg="mod">
          <ac:chgData name="Jessica Melling" userId="S::jessica.melling@bucs.org.uk::ced715b5-1834-43f4-9e96-5c3d2833464d" providerId="AD" clId="Web-{BCB2F5C4-7B75-1FB0-4C95-1955476C9EA2}" dt="2024-08-30T20:04:04.510" v="5" actId="20577"/>
          <ac:spMkLst>
            <pc:docMk/>
            <pc:sldMk cId="0" sldId="257"/>
            <ac:spMk id="153" creationId="{00000000-0000-0000-0000-000000000000}"/>
          </ac:spMkLst>
        </pc:spChg>
      </pc:sldChg>
    </pc:docChg>
  </pc:docChgLst>
  <pc:docChgLst>
    <pc:chgData name="Jessica Melling" userId="S::jessica.melling@bucs.org.uk::ced715b5-1834-43f4-9e96-5c3d2833464d" providerId="AD" clId="Web-{ACA36145-2F51-2F97-4A2D-0D74A826448A}"/>
    <pc:docChg chg="modSld">
      <pc:chgData name="Jessica Melling" userId="S::jessica.melling@bucs.org.uk::ced715b5-1834-43f4-9e96-5c3d2833464d" providerId="AD" clId="Web-{ACA36145-2F51-2F97-4A2D-0D74A826448A}" dt="2024-10-02T16:19:03.084" v="15"/>
      <pc:docMkLst>
        <pc:docMk/>
      </pc:docMkLst>
      <pc:sldChg chg="addSp delSp modSp">
        <pc:chgData name="Jessica Melling" userId="S::jessica.melling@bucs.org.uk::ced715b5-1834-43f4-9e96-5c3d2833464d" providerId="AD" clId="Web-{ACA36145-2F51-2F97-4A2D-0D74A826448A}" dt="2024-10-02T16:19:03.084" v="15"/>
        <pc:sldMkLst>
          <pc:docMk/>
          <pc:sldMk cId="3868880918" sldId="300"/>
        </pc:sldMkLst>
        <pc:spChg chg="mod">
          <ac:chgData name="Jessica Melling" userId="S::jessica.melling@bucs.org.uk::ced715b5-1834-43f4-9e96-5c3d2833464d" providerId="AD" clId="Web-{ACA36145-2F51-2F97-4A2D-0D74A826448A}" dt="2024-10-02T16:18:16.003" v="9" actId="20577"/>
          <ac:spMkLst>
            <pc:docMk/>
            <pc:sldMk cId="3868880918" sldId="300"/>
            <ac:spMk id="20" creationId="{524569C1-597C-21F8-A75A-F108BFAF9B66}"/>
          </ac:spMkLst>
        </pc:spChg>
        <pc:grpChg chg="add del">
          <ac:chgData name="Jessica Melling" userId="S::jessica.melling@bucs.org.uk::ced715b5-1834-43f4-9e96-5c3d2833464d" providerId="AD" clId="Web-{ACA36145-2F51-2F97-4A2D-0D74A826448A}" dt="2024-10-02T16:18:47.114" v="11"/>
          <ac:grpSpMkLst>
            <pc:docMk/>
            <pc:sldMk cId="3868880918" sldId="300"/>
            <ac:grpSpMk id="14" creationId="{448FE8D3-56C7-0BEA-88D7-C0D8F853B669}"/>
          </ac:grpSpMkLst>
        </pc:grpChg>
        <pc:picChg chg="add mod">
          <ac:chgData name="Jessica Melling" userId="S::jessica.melling@bucs.org.uk::ced715b5-1834-43f4-9e96-5c3d2833464d" providerId="AD" clId="Web-{ACA36145-2F51-2F97-4A2D-0D74A826448A}" dt="2024-10-02T16:18:57.943" v="13" actId="1076"/>
          <ac:picMkLst>
            <pc:docMk/>
            <pc:sldMk cId="3868880918" sldId="300"/>
            <ac:picMk id="5" creationId="{48A73969-169D-A59A-5A01-988E94EF7DBA}"/>
          </ac:picMkLst>
        </pc:picChg>
        <pc:picChg chg="add del">
          <ac:chgData name="Jessica Melling" userId="S::jessica.melling@bucs.org.uk::ced715b5-1834-43f4-9e96-5c3d2833464d" providerId="AD" clId="Web-{ACA36145-2F51-2F97-4A2D-0D74A826448A}" dt="2024-10-02T16:19:03.084" v="15"/>
          <ac:picMkLst>
            <pc:docMk/>
            <pc:sldMk cId="3868880918" sldId="300"/>
            <ac:picMk id="19" creationId="{F50744B7-3A21-8DBE-BF41-6A8DC44F5495}"/>
          </ac:picMkLst>
        </pc:picChg>
      </pc:sldChg>
    </pc:docChg>
  </pc:docChgLst>
  <pc:docChgLst>
    <pc:chgData name="Jessica Melling" userId="ced715b5-1834-43f4-9e96-5c3d2833464d" providerId="ADAL" clId="{4BCC94D3-021C-4930-A988-58B33C9DC0CF}"/>
    <pc:docChg chg="custSel delSld modSld modSection">
      <pc:chgData name="Jessica Melling" userId="ced715b5-1834-43f4-9e96-5c3d2833464d" providerId="ADAL" clId="{4BCC94D3-021C-4930-A988-58B33C9DC0CF}" dt="2024-10-02T16:21:13.683" v="4" actId="47"/>
      <pc:docMkLst>
        <pc:docMk/>
      </pc:docMkLst>
      <pc:sldChg chg="delSp del mod">
        <pc:chgData name="Jessica Melling" userId="ced715b5-1834-43f4-9e96-5c3d2833464d" providerId="ADAL" clId="{4BCC94D3-021C-4930-A988-58B33C9DC0CF}" dt="2024-10-02T16:21:13.683" v="4" actId="47"/>
        <pc:sldMkLst>
          <pc:docMk/>
          <pc:sldMk cId="4122588705" sldId="298"/>
        </pc:sldMkLst>
        <pc:spChg chg="del">
          <ac:chgData name="Jessica Melling" userId="ced715b5-1834-43f4-9e96-5c3d2833464d" providerId="ADAL" clId="{4BCC94D3-021C-4930-A988-58B33C9DC0CF}" dt="2024-10-02T16:21:07.499" v="2" actId="478"/>
          <ac:spMkLst>
            <pc:docMk/>
            <pc:sldMk cId="4122588705" sldId="298"/>
            <ac:spMk id="90" creationId="{C0B69B94-68DB-D428-75AA-AE76DA293112}"/>
          </ac:spMkLst>
        </pc:spChg>
        <pc:spChg chg="del">
          <ac:chgData name="Jessica Melling" userId="ced715b5-1834-43f4-9e96-5c3d2833464d" providerId="ADAL" clId="{4BCC94D3-021C-4930-A988-58B33C9DC0CF}" dt="2024-10-02T16:21:12.130" v="3" actId="478"/>
          <ac:spMkLst>
            <pc:docMk/>
            <pc:sldMk cId="4122588705" sldId="298"/>
            <ac:spMk id="92" creationId="{41E37EBE-497F-338C-67C5-003BE7B4B657}"/>
          </ac:spMkLst>
        </pc:spChg>
        <pc:spChg chg="del">
          <ac:chgData name="Jessica Melling" userId="ced715b5-1834-43f4-9e96-5c3d2833464d" providerId="ADAL" clId="{4BCC94D3-021C-4930-A988-58B33C9DC0CF}" dt="2024-10-02T16:21:12.130" v="3" actId="478"/>
          <ac:spMkLst>
            <pc:docMk/>
            <pc:sldMk cId="4122588705" sldId="298"/>
            <ac:spMk id="93" creationId="{EDF58F5C-5F80-222A-5E34-763A7FD29054}"/>
          </ac:spMkLst>
        </pc:spChg>
        <pc:picChg chg="del">
          <ac:chgData name="Jessica Melling" userId="ced715b5-1834-43f4-9e96-5c3d2833464d" providerId="ADAL" clId="{4BCC94D3-021C-4930-A988-58B33C9DC0CF}" dt="2024-10-02T16:21:12.130" v="3" actId="478"/>
          <ac:picMkLst>
            <pc:docMk/>
            <pc:sldMk cId="4122588705" sldId="298"/>
            <ac:picMk id="94" creationId="{580FB2AE-30D6-C980-7D58-BACF333845F7}"/>
          </ac:picMkLst>
        </pc:picChg>
      </pc:sldChg>
      <pc:sldChg chg="delSp modSp mod">
        <pc:chgData name="Jessica Melling" userId="ced715b5-1834-43f4-9e96-5c3d2833464d" providerId="ADAL" clId="{4BCC94D3-021C-4930-A988-58B33C9DC0CF}" dt="2024-10-02T16:20:37.473" v="1" actId="14826"/>
        <pc:sldMkLst>
          <pc:docMk/>
          <pc:sldMk cId="3868880918" sldId="300"/>
        </pc:sldMkLst>
        <pc:spChg chg="mod">
          <ac:chgData name="Jessica Melling" userId="ced715b5-1834-43f4-9e96-5c3d2833464d" providerId="ADAL" clId="{4BCC94D3-021C-4930-A988-58B33C9DC0CF}" dt="2024-10-02T16:20:37.473" v="1" actId="14826"/>
          <ac:spMkLst>
            <pc:docMk/>
            <pc:sldMk cId="3868880918" sldId="300"/>
            <ac:spMk id="18" creationId="{6C52586A-B60C-857F-7664-7289EDA88305}"/>
          </ac:spMkLst>
        </pc:spChg>
        <pc:spChg chg="mod">
          <ac:chgData name="Jessica Melling" userId="ced715b5-1834-43f4-9e96-5c3d2833464d" providerId="ADAL" clId="{4BCC94D3-021C-4930-A988-58B33C9DC0CF}" dt="2024-10-02T16:20:37.473" v="1" actId="14826"/>
          <ac:spMkLst>
            <pc:docMk/>
            <pc:sldMk cId="3868880918" sldId="300"/>
            <ac:spMk id="20" creationId="{524569C1-597C-21F8-A75A-F108BFAF9B66}"/>
          </ac:spMkLst>
        </pc:spChg>
        <pc:spChg chg="mod">
          <ac:chgData name="Jessica Melling" userId="ced715b5-1834-43f4-9e96-5c3d2833464d" providerId="ADAL" clId="{4BCC94D3-021C-4930-A988-58B33C9DC0CF}" dt="2024-10-02T16:20:37.473" v="1" actId="14826"/>
          <ac:spMkLst>
            <pc:docMk/>
            <pc:sldMk cId="3868880918" sldId="300"/>
            <ac:spMk id="21" creationId="{5AE8EA21-1BB8-A331-1D5D-064E23CD7558}"/>
          </ac:spMkLst>
        </pc:spChg>
        <pc:spChg chg="mod">
          <ac:chgData name="Jessica Melling" userId="ced715b5-1834-43f4-9e96-5c3d2833464d" providerId="ADAL" clId="{4BCC94D3-021C-4930-A988-58B33C9DC0CF}" dt="2024-10-02T16:20:37.473" v="1" actId="14826"/>
          <ac:spMkLst>
            <pc:docMk/>
            <pc:sldMk cId="3868880918" sldId="300"/>
            <ac:spMk id="22" creationId="{413C3EF3-D0EB-A473-7203-FFA7D6924F3E}"/>
          </ac:spMkLst>
        </pc:spChg>
        <pc:grpChg chg="mod">
          <ac:chgData name="Jessica Melling" userId="ced715b5-1834-43f4-9e96-5c3d2833464d" providerId="ADAL" clId="{4BCC94D3-021C-4930-A988-58B33C9DC0CF}" dt="2024-10-02T16:20:37.473" v="1" actId="14826"/>
          <ac:grpSpMkLst>
            <pc:docMk/>
            <pc:sldMk cId="3868880918" sldId="300"/>
            <ac:grpSpMk id="14" creationId="{448FE8D3-56C7-0BEA-88D7-C0D8F853B669}"/>
          </ac:grpSpMkLst>
        </pc:grpChg>
        <pc:picChg chg="del">
          <ac:chgData name="Jessica Melling" userId="ced715b5-1834-43f4-9e96-5c3d2833464d" providerId="ADAL" clId="{4BCC94D3-021C-4930-A988-58B33C9DC0CF}" dt="2024-10-02T16:20:29.181" v="0" actId="478"/>
          <ac:picMkLst>
            <pc:docMk/>
            <pc:sldMk cId="3868880918" sldId="300"/>
            <ac:picMk id="5" creationId="{48A73969-169D-A59A-5A01-988E94EF7DBA}"/>
          </ac:picMkLst>
        </pc:picChg>
        <pc:picChg chg="mod">
          <ac:chgData name="Jessica Melling" userId="ced715b5-1834-43f4-9e96-5c3d2833464d" providerId="ADAL" clId="{4BCC94D3-021C-4930-A988-58B33C9DC0CF}" dt="2024-10-02T16:20:37.473" v="1" actId="14826"/>
          <ac:picMkLst>
            <pc:docMk/>
            <pc:sldMk cId="3868880918" sldId="300"/>
            <ac:picMk id="16" creationId="{E35C22BA-13CB-227E-FC98-F5BF902A9EB0}"/>
          </ac:picMkLst>
        </pc:picChg>
        <pc:picChg chg="mod">
          <ac:chgData name="Jessica Melling" userId="ced715b5-1834-43f4-9e96-5c3d2833464d" providerId="ADAL" clId="{4BCC94D3-021C-4930-A988-58B33C9DC0CF}" dt="2024-10-02T16:20:37.473" v="1" actId="14826"/>
          <ac:picMkLst>
            <pc:docMk/>
            <pc:sldMk cId="3868880918" sldId="300"/>
            <ac:picMk id="17" creationId="{00F717D3-6EC0-ED79-FF55-B9C7046A6040}"/>
          </ac:picMkLst>
        </pc:picChg>
        <pc:picChg chg="mod">
          <ac:chgData name="Jessica Melling" userId="ced715b5-1834-43f4-9e96-5c3d2833464d" providerId="ADAL" clId="{4BCC94D3-021C-4930-A988-58B33C9DC0CF}" dt="2024-10-02T16:20:37.473" v="1" actId="14826"/>
          <ac:picMkLst>
            <pc:docMk/>
            <pc:sldMk cId="3868880918" sldId="300"/>
            <ac:picMk id="19" creationId="{F50744B7-3A21-8DBE-BF41-6A8DC44F5495}"/>
          </ac:picMkLst>
        </pc:picChg>
      </pc:sldChg>
    </pc:docChg>
  </pc:docChgLst>
  <pc:docChgLst>
    <pc:chgData name="Andy Gilvary" userId="6b54caef-8928-4714-a785-11687f21c818" providerId="ADAL" clId="{3C83F424-24E3-4089-BE32-396384FE66C3}"/>
    <pc:docChg chg="modSld">
      <pc:chgData name="Andy Gilvary" userId="6b54caef-8928-4714-a785-11687f21c818" providerId="ADAL" clId="{3C83F424-24E3-4089-BE32-396384FE66C3}" dt="2024-09-04T14:43:17.618" v="10" actId="255"/>
      <pc:docMkLst>
        <pc:docMk/>
      </pc:docMkLst>
      <pc:sldChg chg="modSp mod">
        <pc:chgData name="Andy Gilvary" userId="6b54caef-8928-4714-a785-11687f21c818" providerId="ADAL" clId="{3C83F424-24E3-4089-BE32-396384FE66C3}" dt="2024-09-04T14:43:17.618" v="10" actId="255"/>
        <pc:sldMkLst>
          <pc:docMk/>
          <pc:sldMk cId="2419601357" sldId="261"/>
        </pc:sldMkLst>
        <pc:spChg chg="mod">
          <ac:chgData name="Andy Gilvary" userId="6b54caef-8928-4714-a785-11687f21c818" providerId="ADAL" clId="{3C83F424-24E3-4089-BE32-396384FE66C3}" dt="2024-09-04T14:43:17.618" v="10" actId="255"/>
          <ac:spMkLst>
            <pc:docMk/>
            <pc:sldMk cId="2419601357" sldId="261"/>
            <ac:spMk id="32" creationId="{80684BAF-2A7F-C238-FFEE-6EDDEA232979}"/>
          </ac:spMkLst>
        </pc:spChg>
      </pc:sldChg>
    </pc:docChg>
  </pc:docChgLst>
  <pc:docChgLst>
    <pc:chgData clId="Web-{EBE1A021-3EE3-F86C-02FE-3CDFC5145183}"/>
    <pc:docChg chg="modSld">
      <pc:chgData name="" userId="" providerId="" clId="Web-{EBE1A021-3EE3-F86C-02FE-3CDFC5145183}" dt="2024-09-04T14:37:31.350" v="11" actId="20577"/>
      <pc:docMkLst>
        <pc:docMk/>
      </pc:docMkLst>
      <pc:sldChg chg="modSp modCm">
        <pc:chgData name="" userId="" providerId="" clId="Web-{EBE1A021-3EE3-F86C-02FE-3CDFC5145183}" dt="2024-09-04T14:37:31.350" v="11" actId="20577"/>
        <pc:sldMkLst>
          <pc:docMk/>
          <pc:sldMk cId="2419601357" sldId="261"/>
        </pc:sldMkLst>
        <pc:spChg chg="mod">
          <ac:chgData name="" userId="" providerId="" clId="Web-{EBE1A021-3EE3-F86C-02FE-3CDFC5145183}" dt="2024-09-04T14:37:31.350" v="11" actId="20577"/>
          <ac:spMkLst>
            <pc:docMk/>
            <pc:sldMk cId="2419601357" sldId="261"/>
            <ac:spMk id="38" creationId="{89FD5A7E-C302-26E8-A01C-CC4254D98E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" userId="" providerId="" clId="Web-{EBE1A021-3EE3-F86C-02FE-3CDFC5145183}" dt="2024-09-04T14:37:31.350" v="11" actId="20577"/>
              <pc2:cmMkLst xmlns:pc2="http://schemas.microsoft.com/office/powerpoint/2019/9/main/command">
                <pc:docMk/>
                <pc:sldMk cId="2419601357" sldId="261"/>
                <pc2:cmMk id="{744A7A08-D84F-4AA6-9B34-4BE7056E6D0E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F08CA-13A3-494B-9133-9F1FF5313B2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44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laying ping pong&#10;&#10;Description automatically generated">
            <a:extLst>
              <a:ext uri="{FF2B5EF4-FFF2-40B4-BE49-F238E27FC236}">
                <a16:creationId xmlns:a16="http://schemas.microsoft.com/office/drawing/2014/main" id="{141A7019-F5B7-8643-3811-7DF801DB2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61" r="25481"/>
          <a:stretch/>
        </p:blipFill>
        <p:spPr>
          <a:xfrm>
            <a:off x="5130349" y="0"/>
            <a:ext cx="4013651" cy="5143500"/>
          </a:xfrm>
          <a:prstGeom prst="rect">
            <a:avLst/>
          </a:prstGeom>
        </p:spPr>
      </p:pic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1" y="555600"/>
            <a:ext cx="443023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1" y="1389600"/>
            <a:ext cx="4430233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509651" y="44450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3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A7019-F5B7-8643-3811-7DF801DB2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014" r="24014"/>
          <a:stretch/>
        </p:blipFill>
        <p:spPr>
          <a:xfrm>
            <a:off x="5130349" y="0"/>
            <a:ext cx="4013651" cy="5143500"/>
          </a:xfrm>
          <a:prstGeom prst="rect">
            <a:avLst/>
          </a:prstGeom>
        </p:spPr>
      </p:pic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1" y="555600"/>
            <a:ext cx="443023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1" y="1389600"/>
            <a:ext cx="4430233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828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A7019-F5B7-8643-3811-7DF801DB2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989" r="23989"/>
          <a:stretch/>
        </p:blipFill>
        <p:spPr>
          <a:xfrm>
            <a:off x="5130349" y="0"/>
            <a:ext cx="4013651" cy="5143500"/>
          </a:xfrm>
          <a:prstGeom prst="rect">
            <a:avLst/>
          </a:prstGeom>
        </p:spPr>
      </p:pic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1" y="555600"/>
            <a:ext cx="443023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1" y="1389600"/>
            <a:ext cx="4430233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00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A7019-F5B7-8643-3811-7DF801DB2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818" r="38160"/>
          <a:stretch/>
        </p:blipFill>
        <p:spPr>
          <a:xfrm>
            <a:off x="5130349" y="0"/>
            <a:ext cx="4013651" cy="5143500"/>
          </a:xfrm>
          <a:prstGeom prst="rect">
            <a:avLst/>
          </a:prstGeom>
        </p:spPr>
      </p:pic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1" y="555600"/>
            <a:ext cx="443023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1" y="1389600"/>
            <a:ext cx="4430233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5" name="Google Shape;4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6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9" name="Google Shape;4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21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5" y="4758799"/>
            <a:ext cx="548680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7" name="Google Shape;6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Google Shape;2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">
  <p:cSld name="BLANK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8" name="Google Shape;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5" y="4758799"/>
            <a:ext cx="548680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 2">
  <p:cSld name="BLANK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1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2" name="Google Shape;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5" y="4758799"/>
            <a:ext cx="548680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osh Red" preserve="1">
  <p:cSld name="1_Swoosh Re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elmet holding a lacrosse net&#10;&#10;Description automatically generated">
            <a:extLst>
              <a:ext uri="{FF2B5EF4-FFF2-40B4-BE49-F238E27FC236}">
                <a16:creationId xmlns:a16="http://schemas.microsoft.com/office/drawing/2014/main" id="{052F9378-50E0-44F0-8473-1B283C968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464" b="12080"/>
          <a:stretch/>
        </p:blipFill>
        <p:spPr>
          <a:xfrm>
            <a:off x="0" y="51"/>
            <a:ext cx="9144000" cy="5143451"/>
          </a:xfrm>
          <a:prstGeom prst="rect">
            <a:avLst/>
          </a:prstGeom>
        </p:spPr>
      </p:pic>
      <p:sp>
        <p:nvSpPr>
          <p:cNvPr id="85" name="Google Shape;85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8" name="Google Shape;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5" y="4758799"/>
            <a:ext cx="548680" cy="159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370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osh Red">
  <p:cSld name="BLANK_1_1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1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8" name="Google Shape;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5" y="4758799"/>
            <a:ext cx="548680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osh Orange">
  <p:cSld name="BLANK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1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4" name="Google Shape;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1" y="4758800"/>
            <a:ext cx="548675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woosh Blue">
  <p:cSld name="BLANK_1_1_1_1_1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1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3"/>
          <p:cNvSpPr txBox="1">
            <a:spLocks noGrp="1"/>
          </p:cNvSpPr>
          <p:nvPr>
            <p:ph type="ctrTitle"/>
          </p:nvPr>
        </p:nvSpPr>
        <p:spPr>
          <a:xfrm>
            <a:off x="311700" y="1785650"/>
            <a:ext cx="85206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8556785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0" name="Google Shape;10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001" y="4758800"/>
            <a:ext cx="548675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DE8F-C00A-DE9D-A792-76FD1803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ebas Neue Bold" panose="020B0606020202050201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A094-7503-B37B-2D46-4CAEECC1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BB643-92EA-0158-F326-5B4EA73B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0531" y="4767263"/>
            <a:ext cx="3012239" cy="273844"/>
          </a:xfrm>
        </p:spPr>
        <p:txBody>
          <a:bodyPr/>
          <a:lstStyle/>
          <a:p>
            <a:fld id="{E2D24F47-B988-A948-9E38-A67B1999C4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a red shield&#10;&#10;Description automatically generated">
            <a:extLst>
              <a:ext uri="{FF2B5EF4-FFF2-40B4-BE49-F238E27FC236}">
                <a16:creationId xmlns:a16="http://schemas.microsoft.com/office/drawing/2014/main" id="{E88AEE5A-2733-F140-69A2-88140EB34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738" y="4732735"/>
            <a:ext cx="1055270" cy="2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1" name="Google Shape;21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62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5" y="4758799"/>
            <a:ext cx="548680" cy="1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preserve="1" userDrawn="1">
  <p:cSld name="1_Title slide 1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Google Shape;18;p7">
            <a:extLst>
              <a:ext uri="{FF2B5EF4-FFF2-40B4-BE49-F238E27FC236}">
                <a16:creationId xmlns:a16="http://schemas.microsoft.com/office/drawing/2014/main" id="{1F8817DF-0976-D22A-497A-9FBB22952C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9;p7">
            <a:extLst>
              <a:ext uri="{FF2B5EF4-FFF2-40B4-BE49-F238E27FC236}">
                <a16:creationId xmlns:a16="http://schemas.microsoft.com/office/drawing/2014/main" id="{F703E0E7-65DA-233F-26BE-1B5203903B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bg1"/>
                </a:solidFill>
              </a:defRPr>
            </a:lvl1pPr>
            <a:lvl2pPr marL="914377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1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67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0" name="Google Shape;3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2"/>
          </p:nvPr>
        </p:nvSpPr>
        <p:spPr>
          <a:xfrm>
            <a:off x="4832401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6" name="Google Shape;3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0" name="Google Shape;4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7" lvl="1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1" lvl="5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5" name="Google Shape;4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001" y="4758799"/>
            <a:ext cx="548700" cy="1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1" i="0" u="none" strike="noStrike" cap="none">
                <a:solidFill>
                  <a:schemeClr val="dk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9" r:id="rId3"/>
    <p:sldLayoutId id="2147483652" r:id="rId4"/>
    <p:sldLayoutId id="2147483680" r:id="rId5"/>
    <p:sldLayoutId id="2147483653" r:id="rId6"/>
    <p:sldLayoutId id="2147483654" r:id="rId7"/>
    <p:sldLayoutId id="2147483655" r:id="rId8"/>
    <p:sldLayoutId id="2147483656" r:id="rId9"/>
    <p:sldLayoutId id="2147483675" r:id="rId10"/>
    <p:sldLayoutId id="2147483676" r:id="rId11"/>
    <p:sldLayoutId id="2147483677" r:id="rId12"/>
    <p:sldLayoutId id="2147483678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74" r:id="rId22"/>
    <p:sldLayoutId id="2147483665" r:id="rId23"/>
    <p:sldLayoutId id="2147483666" r:id="rId24"/>
    <p:sldLayoutId id="2147483667" r:id="rId25"/>
    <p:sldLayoutId id="2147483681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s.org.uk/jobs-listing.html" TargetMode="External"/><Relationship Id="rId2" Type="http://schemas.openxmlformats.org/officeDocument/2006/relationships/hyperlink" Target="https://www.bucs.org.uk/compete/sport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ucs.org.uk/about/bucs-strategy-2017-21/sport-review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5.sv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regulations/appendices" TargetMode="External"/><Relationship Id="rId11" Type="http://schemas.openxmlformats.org/officeDocument/2006/relationships/image" Target="../media/image40.png"/><Relationship Id="rId5" Type="http://schemas.openxmlformats.org/officeDocument/2006/relationships/hyperlink" Target="https://www.bucs.org.uk/rules-and-regulations/sport.html" TargetMode="External"/><Relationship Id="rId10" Type="http://schemas.openxmlformats.org/officeDocument/2006/relationships/image" Target="../media/image39.svg"/><Relationship Id="rId4" Type="http://schemas.openxmlformats.org/officeDocument/2006/relationships/hyperlink" Target="https://www.bucs.org.uk/rules-and-regulations/general-regulations.html" TargetMode="Externa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cs.org.uk/rules-and-regulations/general-regulations/appendices.html" TargetMode="External"/><Relationship Id="rId3" Type="http://schemas.openxmlformats.org/officeDocument/2006/relationships/image" Target="../media/image29.svg"/><Relationship Id="rId7" Type="http://schemas.openxmlformats.org/officeDocument/2006/relationships/image" Target="../media/image4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37.sv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hyperlink" Target="https://i.emlfiles4.com/cmpdoc/0/8/9/6/4/2/files/63810_bucs-2024-25-season---fees-and-sanctions-guidance.pdf?utm_medium=email&amp;utm_source=dotdigital&amp;utm_institution=BUCS%20Uni&amp;dm_t=0,0,0,0,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fixtures@bucs.org.uk" TargetMode="External"/><Relationship Id="rId3" Type="http://schemas.openxmlformats.org/officeDocument/2006/relationships/hyperlink" Target="https://bucsappsupport.zendesk.com/hc/en-gb/sections/360009097891-Resources-and-Packs" TargetMode="External"/><Relationship Id="rId7" Type="http://schemas.openxmlformats.org/officeDocument/2006/relationships/hyperlink" Target="https://url6.mailanyone.net/scanner?m=1sixXu-000000004qZ-3C21&amp;d=4%7Cmail%2F90%2F1724770200%2F1sixXu-000000004qZ-3C21%7Cin6q%7C57e1b682%7C10977208%7C9441127%7C66CDE802F7BC048E293290D83D7598A6&amp;o=%2Fphtm%3A%2Fetss-aiouc.lb%2Furgr%2Ftc.k8j%2FA2iQQQE0Gb9IeGqwIRCBxLQCS1qoDWAvL7tIhTD-yOskvwD5gIb8gd6JcgZbk&amp;s=G5-q2JIpE1RhUfuSRJlPNH1sTWk" TargetMode="External"/><Relationship Id="rId2" Type="http://schemas.openxmlformats.org/officeDocument/2006/relationships/hyperlink" Target="https://url6.mailanyone.net/scanner?m=1sixXu-000000004qZ-3C21&amp;d=4%7Cmail%2F90%2F1724770200%2F1sixXu-000000004qZ-3C21%7Cin6q%7C57e1b682%7C10977208%7C9441127%7C66CDE802F7BC048E293290D83D7598A6&amp;o=%2Fpht.%3A%2Fitssfem.le4lid%2Fcocmpomc68%2F049%2F%2F%2F%2Fsf%2F26le%2F%2Fic638-bus0_-ypleiara-prsoce-auc20k-.4-522_%3Fpdetmmfuamdilemiu%3Dum%26ucsort_goe%3Dtdiidtiualsm_n%26tnutiBio%3Dttn%25UC%260UiS20tdm00%2C%2C_%3D0%2C0%2C&amp;s=F0xKLmAsR60laIjUD2ypSM_YoeY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url6.mailanyone.net/scanner?m=1sixXu-000000004qZ-3C21&amp;d=4%7Cmail%2F90%2F1724770200%2F1sixXu-000000004qZ-3C21%7Cin6q%7C57e1b682%7C10977208%7C9441127%7C66CDE802F7BC048E293290D83D7598A6&amp;o=%2Fphtm%3A%2Fetss-aiouc.lb%2Furg%2F%2Ftc.kQEAQbQ82jiqI9wBG0IGehrINCRa3n6UjsE6NgGguCEJ9WJalYtw9TSa_6VGZ5LAAQRX5-7&amp;s=E8U5JB5EXnsRkWTqWVazPuhl9To" TargetMode="External"/><Relationship Id="rId5" Type="http://schemas.openxmlformats.org/officeDocument/2006/relationships/hyperlink" Target="https://url6.mailanyone.net/scanner?m=1sixXu-000000004qZ-3C21&amp;d=4%7Cmail%2F90%2F1724770200%2F1sixXu-000000004qZ-3C21%7Cin6q%7C57e1b682%7C10977208%7C9441127%7C66CDE802F7BC048E293290D83D7598A6&amp;o=%2Fphtm%3A%2Fetss-aiouc.lb%2Furg%2F%2Ftc.kQEAQbQ82jiqI9wBG0IGe17ILoha8C6MxXiJSLKYGs4L839_qH-100SpRQzTJN7qGgtk1L_&amp;s=k1EHJeHsYuusD-hAFrFRYtnyYXk" TargetMode="External"/><Relationship Id="rId10" Type="http://schemas.openxmlformats.org/officeDocument/2006/relationships/hyperlink" Target="mailto:discipline@bucs.org.uk" TargetMode="External"/><Relationship Id="rId4" Type="http://schemas.openxmlformats.org/officeDocument/2006/relationships/hyperlink" Target="https://url6.mailanyone.net/scanner?m=1sixXu-000000004qZ-3C21&amp;d=4%7Cmail%2F90%2F1724770200%2F1sixXu-000000004qZ-3C21%7Cin6q%7C57e1b682%7C10977208%7C9441127%7C66CDE802F7BC048E293290D83D7598A6&amp;o=%2Fphtm%3A%2Fetss-aiouc.lb%2Furg%2F%2Ftc.kQEAQbQ82jiqI9wBG0IGemqIPHRadz6hw4H0n1BArZZadYerArsiObBxXkWCwSPWdQe96CK&amp;s=MUk3KXgXcULV6agNuOsDNKDy6kw" TargetMode="External"/><Relationship Id="rId9" Type="http://schemas.openxmlformats.org/officeDocument/2006/relationships/hyperlink" Target="mailto:events@bucs.org.uk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s.org.uk/rules-and-regulations/general-regulations/appendices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cs.org.uk/rules-and-regulations/general-regulations/appendices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GB"/>
              <a:t>IA and Staff Support Workshop</a:t>
            </a:r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/>
            <a:r>
              <a:rPr lang="en-GB"/>
              <a:t>BUCS </a:t>
            </a:r>
            <a:r>
              <a:rPr lang="en-GB" u="sng"/>
              <a:t>Competitions and Performance</a:t>
            </a:r>
            <a:r>
              <a:rPr lang="en-GB"/>
              <a:t>, </a:t>
            </a:r>
            <a:r>
              <a:rPr lang="en-GB" u="sng"/>
              <a:t>Events</a:t>
            </a:r>
            <a:r>
              <a:rPr lang="en-GB"/>
              <a:t> and </a:t>
            </a:r>
            <a:r>
              <a:rPr lang="en-GB" u="sng"/>
              <a:t>Governance and Compliance and </a:t>
            </a:r>
            <a:r>
              <a:rPr lang="en-GB"/>
              <a:t>Teams.</a:t>
            </a:r>
          </a:p>
        </p:txBody>
      </p:sp>
      <p:pic>
        <p:nvPicPr>
          <p:cNvPr id="154" name="Google Shape;15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6004" y="3982252"/>
            <a:ext cx="851995" cy="79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Two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January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February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March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April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May - July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2093967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Two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​​BUCS Fixtures resume​.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Indoor Cricket Finals and resume of events season with Cross Country.​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/>
                <a:ea typeface="Lato"/>
                <a:cs typeface="Lato"/>
              </a:rPr>
              <a:t>BUCS Nationals – Sheffield 14-16 Feb​.</a:t>
            </a: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Cricket Entries Close​.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Cricket Leagues Published​.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Some League Deadlines.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65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11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Two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January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February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March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April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May - July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2755330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Two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​​BUCS Conference Finals – 05 March​.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Big Wednesday – 18-19 March​.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League Deadlines for all Leagues.​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Playoff Fixtures Live.</a:t>
            </a:r>
          </a:p>
        </p:txBody>
      </p:sp>
    </p:spTree>
    <p:extLst>
      <p:ext uri="{BB962C8B-B14F-4D97-AF65-F5344CB8AC3E}">
        <p14:creationId xmlns:p14="http://schemas.microsoft.com/office/powerpoint/2010/main" val="376899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Two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January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February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March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April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May - July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3412759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Two + Next Season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​​BUCS Playoff Fixtures Continue​.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Team Entries Open for the 2025-26 Season​.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Rugby Union National Championship Finals.</a:t>
            </a:r>
          </a:p>
        </p:txBody>
      </p:sp>
    </p:spTree>
    <p:extLst>
      <p:ext uri="{BB962C8B-B14F-4D97-AF65-F5344CB8AC3E}">
        <p14:creationId xmlns:p14="http://schemas.microsoft.com/office/powerpoint/2010/main" val="3077407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Two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January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February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March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April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May</a:t>
              </a:r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 </a:t>
              </a:r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-</a:t>
              </a:r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 </a:t>
              </a:r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July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4070190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Next Season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​</a:t>
            </a:r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BUCS League Entries Close - May​.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BUCS Provisional Leagues Published for Review - June​.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League Dates and Deadlines Published for Review - June​.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BUCS Fixtures Live – July​.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Sport Specific Affiliations Live – July​.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Final events of the season wrap up, planning for 2024-25 season.</a:t>
            </a:r>
          </a:p>
        </p:txBody>
      </p:sp>
    </p:spTree>
    <p:extLst>
      <p:ext uri="{BB962C8B-B14F-4D97-AF65-F5344CB8AC3E}">
        <p14:creationId xmlns:p14="http://schemas.microsoft.com/office/powerpoint/2010/main" val="2062024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1137A5-9532-4366-70E4-FE0C84C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you can engage with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A0446-6D72-D89C-2DC1-92DBF0DB65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12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164831-D378-25FD-8C14-DC4CE2AC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can you input into the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0A054-91CD-40CE-27FB-0C09A7E2899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9119" y="3871096"/>
            <a:ext cx="548700" cy="393600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2A87D4-A613-15E4-4E98-7D09B92C0FE6}"/>
              </a:ext>
            </a:extLst>
          </p:cNvPr>
          <p:cNvSpPr/>
          <p:nvPr/>
        </p:nvSpPr>
        <p:spPr>
          <a:xfrm>
            <a:off x="140323" y="2065986"/>
            <a:ext cx="1364895" cy="26501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Attend all meetings each season.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Challenge and question within each meeting.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Chairs need up to date information.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2F8F4C-AD98-CB36-411B-A73A29F4766A}"/>
              </a:ext>
            </a:extLst>
          </p:cNvPr>
          <p:cNvSpPr/>
          <p:nvPr/>
        </p:nvSpPr>
        <p:spPr>
          <a:xfrm>
            <a:off x="1604515" y="2065987"/>
            <a:ext cx="1364895" cy="26501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Volunteer to sit on the group (via Regional Meeting) if position vacant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Feedback on all papers / proposals via Regional Reps for each meeting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3F1A62-9E43-FE33-9D8F-75A212BA4789}"/>
              </a:ext>
            </a:extLst>
          </p:cNvPr>
          <p:cNvSpPr/>
          <p:nvPr/>
        </p:nvSpPr>
        <p:spPr>
          <a:xfrm>
            <a:off x="3092313" y="2065986"/>
            <a:ext cx="1364895" cy="26501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Details of who is on each group is on the BUCS Website on each 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2"/>
              </a:rPr>
              <a:t>Sport Page.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Vacant Positions are detailed and published on the ‘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3"/>
              </a:rPr>
              <a:t>Find a Job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’ page.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1627DF1-6A35-0AC9-7F74-DD592DFF54C8}"/>
              </a:ext>
            </a:extLst>
          </p:cNvPr>
          <p:cNvSpPr/>
          <p:nvPr/>
        </p:nvSpPr>
        <p:spPr>
          <a:xfrm>
            <a:off x="4580111" y="2065986"/>
            <a:ext cx="1364895" cy="26501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Applicable for National League teams only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Volunteer for the Group (If applicable)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or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Feedback to your rep on the group ahead of each meeting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05567D-792E-16FD-40F6-5AB5DE86F64A}"/>
              </a:ext>
            </a:extLst>
          </p:cNvPr>
          <p:cNvSpPr/>
          <p:nvPr/>
        </p:nvSpPr>
        <p:spPr>
          <a:xfrm>
            <a:off x="6067910" y="2065986"/>
            <a:ext cx="1364895" cy="26501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Details of who is on each group is on the BUCS Website on each 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2"/>
              </a:rPr>
              <a:t>Sport Page.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Vacant Positions are detailed and published on the ‘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3"/>
              </a:rPr>
              <a:t>Find a Job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’ page.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781B68-3D3E-D7C9-E310-6887B1919FFC}"/>
              </a:ext>
            </a:extLst>
          </p:cNvPr>
          <p:cNvSpPr/>
          <p:nvPr/>
        </p:nvSpPr>
        <p:spPr>
          <a:xfrm>
            <a:off x="7555708" y="2065986"/>
            <a:ext cx="1364895" cy="26501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Details of who is on the group is on the BUCS 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4"/>
              </a:rPr>
              <a:t>Sport Review Page.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Engage with the Sport Review Survey to highlight areas of potential change.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1118DC-2F30-7810-A518-5720A9C32FE2}"/>
              </a:ext>
            </a:extLst>
          </p:cNvPr>
          <p:cNvSpPr/>
          <p:nvPr/>
        </p:nvSpPr>
        <p:spPr>
          <a:xfrm>
            <a:off x="116716" y="1017726"/>
            <a:ext cx="1364895" cy="9345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>
                <a:latin typeface="Bebas Neue" panose="020B0606020202050201" pitchFamily="34" charset="0"/>
              </a:rPr>
              <a:t>Regions &amp; Nations Meetings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0ECBB1-C430-68FE-8C06-6D833B5CBF5A}"/>
              </a:ext>
            </a:extLst>
          </p:cNvPr>
          <p:cNvSpPr/>
          <p:nvPr/>
        </p:nvSpPr>
        <p:spPr>
          <a:xfrm>
            <a:off x="1604515" y="1017726"/>
            <a:ext cx="1364895" cy="9345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>
                <a:latin typeface="Bebas Neue" panose="020B0606020202050201" pitchFamily="34" charset="0"/>
              </a:rPr>
              <a:t>National Competitions Group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DDBDFE-8C72-C013-65A0-54983DF388B2}"/>
              </a:ext>
            </a:extLst>
          </p:cNvPr>
          <p:cNvSpPr/>
          <p:nvPr/>
        </p:nvSpPr>
        <p:spPr>
          <a:xfrm>
            <a:off x="3092313" y="1017726"/>
            <a:ext cx="1364895" cy="9345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>
                <a:latin typeface="Bebas Neue" panose="020B0606020202050201" pitchFamily="34" charset="0"/>
              </a:rPr>
              <a:t>Sports Advisory Groups (SAGs)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37E779-20BD-432A-ADB6-14671C25314C}"/>
              </a:ext>
            </a:extLst>
          </p:cNvPr>
          <p:cNvSpPr/>
          <p:nvPr/>
        </p:nvSpPr>
        <p:spPr>
          <a:xfrm>
            <a:off x="4580111" y="1017725"/>
            <a:ext cx="1364895" cy="9345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>
                <a:latin typeface="Bebas Neue" panose="020B0606020202050201" pitchFamily="34" charset="0"/>
              </a:rPr>
              <a:t>League Management Committees (LMCs)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159D8E6-F75A-9F29-155F-F3E262ACD164}"/>
              </a:ext>
            </a:extLst>
          </p:cNvPr>
          <p:cNvSpPr/>
          <p:nvPr/>
        </p:nvSpPr>
        <p:spPr>
          <a:xfrm>
            <a:off x="6067910" y="1017725"/>
            <a:ext cx="1364895" cy="9345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>
                <a:latin typeface="Bebas Neue" panose="020B0606020202050201" pitchFamily="34" charset="0"/>
              </a:rPr>
              <a:t>Event Management Groups (EMGs)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1EC055-2C17-2EC1-11CD-1EFF359BC24E}"/>
              </a:ext>
            </a:extLst>
          </p:cNvPr>
          <p:cNvSpPr/>
          <p:nvPr/>
        </p:nvSpPr>
        <p:spPr>
          <a:xfrm>
            <a:off x="7555708" y="1017725"/>
            <a:ext cx="1364895" cy="9345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>
                <a:latin typeface="Bebas Neue" panose="020B0606020202050201" pitchFamily="34" charset="0"/>
              </a:rPr>
              <a:t>Sport Review Implementation Group (SRIG)</a:t>
            </a:r>
          </a:p>
        </p:txBody>
      </p:sp>
    </p:spTree>
    <p:extLst>
      <p:ext uri="{BB962C8B-B14F-4D97-AF65-F5344CB8AC3E}">
        <p14:creationId xmlns:p14="http://schemas.microsoft.com/office/powerpoint/2010/main" val="324486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91AB-3731-F714-B950-98334C5F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Volunteer or Work with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FC8E5-844A-0786-E4C8-E7BCC8BAB6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9EA1D-09E5-B6EA-52D0-6D985B1864C6}"/>
              </a:ext>
            </a:extLst>
          </p:cNvPr>
          <p:cNvSpPr>
            <a:spLocks noChangeAspect="1"/>
          </p:cNvSpPr>
          <p:nvPr/>
        </p:nvSpPr>
        <p:spPr>
          <a:xfrm>
            <a:off x="2124688" y="1194153"/>
            <a:ext cx="766604" cy="766604"/>
          </a:xfrm>
          <a:prstGeom prst="rect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Bebas Neue Bold" panose="020B0606020202050201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1F125-AD36-E63A-89F4-E4D8F8EB5DA3}"/>
              </a:ext>
            </a:extLst>
          </p:cNvPr>
          <p:cNvSpPr>
            <a:spLocks noChangeAspect="1"/>
          </p:cNvSpPr>
          <p:nvPr/>
        </p:nvSpPr>
        <p:spPr>
          <a:xfrm>
            <a:off x="2124688" y="2188448"/>
            <a:ext cx="766604" cy="766604"/>
          </a:xfrm>
          <a:prstGeom prst="rect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Bebas Neue Bold" panose="020B0606020202050201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554A4D-D7DD-7373-F9C0-D6BEB7C9DB3E}"/>
              </a:ext>
            </a:extLst>
          </p:cNvPr>
          <p:cNvSpPr>
            <a:spLocks noChangeAspect="1"/>
          </p:cNvSpPr>
          <p:nvPr/>
        </p:nvSpPr>
        <p:spPr>
          <a:xfrm>
            <a:off x="2124688" y="3182743"/>
            <a:ext cx="766604" cy="766604"/>
          </a:xfrm>
          <a:prstGeom prst="rect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>
                <a:latin typeface="Bebas Neue Bold" panose="020B0606020202050201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918AD-CF3E-E3C9-23A3-8D88207E0470}"/>
              </a:ext>
            </a:extLst>
          </p:cNvPr>
          <p:cNvSpPr>
            <a:spLocks noChangeAspect="1"/>
          </p:cNvSpPr>
          <p:nvPr/>
        </p:nvSpPr>
        <p:spPr>
          <a:xfrm>
            <a:off x="2891292" y="1194153"/>
            <a:ext cx="4128020" cy="766604"/>
          </a:xfrm>
          <a:prstGeom prst="rect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Lato" panose="020F0502020204030203" pitchFamily="34" charset="0"/>
              </a:rPr>
              <a:t>BUCS Major Events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1EEEAD-4FBF-C647-979C-A64D0CA0E174}"/>
              </a:ext>
            </a:extLst>
          </p:cNvPr>
          <p:cNvSpPr>
            <a:spLocks noChangeAspect="1"/>
          </p:cNvSpPr>
          <p:nvPr/>
        </p:nvSpPr>
        <p:spPr>
          <a:xfrm>
            <a:off x="2891292" y="2188448"/>
            <a:ext cx="4128020" cy="766604"/>
          </a:xfrm>
          <a:prstGeom prst="rect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Lato" panose="020F0502020204030203" pitchFamily="34" charset="0"/>
              </a:rPr>
              <a:t>Other Event Opportunities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FDF70-C8FC-A97D-3791-D03B743B4C5A}"/>
              </a:ext>
            </a:extLst>
          </p:cNvPr>
          <p:cNvSpPr>
            <a:spLocks noChangeAspect="1"/>
          </p:cNvSpPr>
          <p:nvPr/>
        </p:nvSpPr>
        <p:spPr>
          <a:xfrm>
            <a:off x="2891292" y="3182743"/>
            <a:ext cx="4128020" cy="766604"/>
          </a:xfrm>
          <a:prstGeom prst="rect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Lato" panose="020F0502020204030203" pitchFamily="34" charset="0"/>
              </a:rPr>
              <a:t>Our Office</a:t>
            </a:r>
          </a:p>
        </p:txBody>
      </p:sp>
    </p:spTree>
    <p:extLst>
      <p:ext uri="{BB962C8B-B14F-4D97-AF65-F5344CB8AC3E}">
        <p14:creationId xmlns:p14="http://schemas.microsoft.com/office/powerpoint/2010/main" val="356375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1137A5-9532-4366-70E4-FE0C84C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Tips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A0446-6D72-D89C-2DC1-92DBF0DB65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7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34928A-16E5-A306-3B99-1E880CAD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Tips – Events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49ED5-70A6-EC3C-F79E-40CEFE492208}"/>
              </a:ext>
            </a:extLst>
          </p:cNvPr>
          <p:cNvSpPr/>
          <p:nvPr/>
        </p:nvSpPr>
        <p:spPr>
          <a:xfrm>
            <a:off x="1267133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A5D169-C832-5EF8-F5AE-09BD91AA9FD1}"/>
              </a:ext>
            </a:extLst>
          </p:cNvPr>
          <p:cNvCxnSpPr>
            <a:cxnSpLocks/>
          </p:cNvCxnSpPr>
          <p:nvPr/>
        </p:nvCxnSpPr>
        <p:spPr>
          <a:xfrm>
            <a:off x="1267133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F8FC160-911F-8078-4020-72C38105DAA2}"/>
              </a:ext>
            </a:extLst>
          </p:cNvPr>
          <p:cNvSpPr/>
          <p:nvPr/>
        </p:nvSpPr>
        <p:spPr>
          <a:xfrm>
            <a:off x="1816218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BUCS Play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D4F18-330A-FA77-3296-08D612C41FB7}"/>
              </a:ext>
            </a:extLst>
          </p:cNvPr>
          <p:cNvSpPr/>
          <p:nvPr/>
        </p:nvSpPr>
        <p:spPr>
          <a:xfrm>
            <a:off x="1481354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Students to sign up on BUCS Play early in the season​.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Always check your Dashboard after closing deadlines each week.</a:t>
            </a:r>
            <a:endParaRPr lang="en-GB" sz="1000" b="1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pic>
        <p:nvPicPr>
          <p:cNvPr id="12" name="Graphic 11" descr="Smart Phone outline">
            <a:extLst>
              <a:ext uri="{FF2B5EF4-FFF2-40B4-BE49-F238E27FC236}">
                <a16:creationId xmlns:a16="http://schemas.microsoft.com/office/drawing/2014/main" id="{E934B022-4A71-BFAC-9F58-3176F7952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02781" y="2025925"/>
            <a:ext cx="708700" cy="7087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EAC7CB2A-4EA3-F48D-CB92-E35B42590260}"/>
              </a:ext>
            </a:extLst>
          </p:cNvPr>
          <p:cNvSpPr/>
          <p:nvPr/>
        </p:nvSpPr>
        <p:spPr>
          <a:xfrm>
            <a:off x="3582000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8D2881-3075-256D-C5F9-6C61E2E3191C}"/>
              </a:ext>
            </a:extLst>
          </p:cNvPr>
          <p:cNvCxnSpPr>
            <a:cxnSpLocks/>
          </p:cNvCxnSpPr>
          <p:nvPr/>
        </p:nvCxnSpPr>
        <p:spPr>
          <a:xfrm>
            <a:off x="3582000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lowchart: Alternate Process 86">
            <a:extLst>
              <a:ext uri="{FF2B5EF4-FFF2-40B4-BE49-F238E27FC236}">
                <a16:creationId xmlns:a16="http://schemas.microsoft.com/office/drawing/2014/main" id="{45C8C296-35C5-9210-9770-D936BED6D74F}"/>
              </a:ext>
            </a:extLst>
          </p:cNvPr>
          <p:cNvSpPr/>
          <p:nvPr/>
        </p:nvSpPr>
        <p:spPr>
          <a:xfrm>
            <a:off x="4131085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Website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56C2724-196D-78C4-3F3A-19C1ED4A2E46}"/>
              </a:ext>
            </a:extLst>
          </p:cNvPr>
          <p:cNvSpPr/>
          <p:nvPr/>
        </p:nvSpPr>
        <p:spPr>
          <a:xfrm>
            <a:off x="3796221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Students &amp; IAs to read all the Entry Information before applying to the event</a:t>
            </a:r>
            <a:endParaRPr lang="en-GB" sz="1000" b="1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pic>
        <p:nvPicPr>
          <p:cNvPr id="89" name="Graphic 88" descr="Monitor outline">
            <a:extLst>
              <a:ext uri="{FF2B5EF4-FFF2-40B4-BE49-F238E27FC236}">
                <a16:creationId xmlns:a16="http://schemas.microsoft.com/office/drawing/2014/main" id="{A1D7CDB5-C57D-1310-5357-54F108CF2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17648" y="2025925"/>
            <a:ext cx="708700" cy="7087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C0B69B94-68DB-D428-75AA-AE76DA293112}"/>
              </a:ext>
            </a:extLst>
          </p:cNvPr>
          <p:cNvSpPr/>
          <p:nvPr/>
        </p:nvSpPr>
        <p:spPr>
          <a:xfrm>
            <a:off x="5896867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C5AB8D9-4995-00D2-DF9A-161EEAB97CF8}"/>
              </a:ext>
            </a:extLst>
          </p:cNvPr>
          <p:cNvCxnSpPr>
            <a:cxnSpLocks/>
          </p:cNvCxnSpPr>
          <p:nvPr/>
        </p:nvCxnSpPr>
        <p:spPr>
          <a:xfrm>
            <a:off x="5896867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Flowchart: Alternate Process 91">
            <a:extLst>
              <a:ext uri="{FF2B5EF4-FFF2-40B4-BE49-F238E27FC236}">
                <a16:creationId xmlns:a16="http://schemas.microsoft.com/office/drawing/2014/main" id="{41E37EBE-497F-338C-67C5-003BE7B4B657}"/>
              </a:ext>
            </a:extLst>
          </p:cNvPr>
          <p:cNvSpPr/>
          <p:nvPr/>
        </p:nvSpPr>
        <p:spPr>
          <a:xfrm>
            <a:off x="6445952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BUCS Essentials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DF58F5C-5F80-222A-5E34-763A7FD29054}"/>
              </a:ext>
            </a:extLst>
          </p:cNvPr>
          <p:cNvSpPr/>
          <p:nvPr/>
        </p:nvSpPr>
        <p:spPr>
          <a:xfrm>
            <a:off x="6111088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Weekly newsletter for IAs​.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Make sure you are signed up.</a:t>
            </a:r>
          </a:p>
        </p:txBody>
      </p:sp>
      <p:pic>
        <p:nvPicPr>
          <p:cNvPr id="94" name="Graphic 93" descr="Email outline">
            <a:extLst>
              <a:ext uri="{FF2B5EF4-FFF2-40B4-BE49-F238E27FC236}">
                <a16:creationId xmlns:a16="http://schemas.microsoft.com/office/drawing/2014/main" id="{580FB2AE-30D6-C980-7D58-BACF33384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532515" y="2025925"/>
            <a:ext cx="708700" cy="7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1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549ED5-70A6-EC3C-F79E-40CEFE492208}"/>
              </a:ext>
            </a:extLst>
          </p:cNvPr>
          <p:cNvSpPr/>
          <p:nvPr/>
        </p:nvSpPr>
        <p:spPr>
          <a:xfrm>
            <a:off x="311700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34928A-16E5-A306-3B99-1E880CAD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Tips – Sport Governance and Compliance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A5D169-C832-5EF8-F5AE-09BD91AA9FD1}"/>
              </a:ext>
            </a:extLst>
          </p:cNvPr>
          <p:cNvCxnSpPr>
            <a:cxnSpLocks/>
          </p:cNvCxnSpPr>
          <p:nvPr/>
        </p:nvCxnSpPr>
        <p:spPr>
          <a:xfrm>
            <a:off x="311700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F8FC160-911F-8078-4020-72C38105DAA2}"/>
              </a:ext>
            </a:extLst>
          </p:cNvPr>
          <p:cNvSpPr/>
          <p:nvPr/>
        </p:nvSpPr>
        <p:spPr>
          <a:xfrm>
            <a:off x="860785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latin typeface="Bebas Neue Bold" panose="020B0606020202050201"/>
              </a:rPr>
              <a:t>Playing under protest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D4F18-330A-FA77-3296-08D612C41FB7}"/>
              </a:ext>
            </a:extLst>
          </p:cNvPr>
          <p:cNvSpPr/>
          <p:nvPr/>
        </p:nvSpPr>
        <p:spPr>
          <a:xfrm>
            <a:off x="525921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Ensure Captains carry multiple copies to each game.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Fill out all sections of form </a:t>
            </a:r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as soon as </a:t>
            </a:r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issue becomes apparent.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Signature, date and time are </a:t>
            </a:r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key.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pic>
        <p:nvPicPr>
          <p:cNvPr id="12" name="Graphic 11" descr="Document outline">
            <a:extLst>
              <a:ext uri="{FF2B5EF4-FFF2-40B4-BE49-F238E27FC236}">
                <a16:creationId xmlns:a16="http://schemas.microsoft.com/office/drawing/2014/main" id="{E934B022-4A71-BFAC-9F58-3176F7952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7348" y="2025925"/>
            <a:ext cx="708700" cy="7087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1718FD1-18EB-CD79-5C32-1D10A8041B33}"/>
              </a:ext>
            </a:extLst>
          </p:cNvPr>
          <p:cNvSpPr/>
          <p:nvPr/>
        </p:nvSpPr>
        <p:spPr>
          <a:xfrm>
            <a:off x="6852302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BD5D930-4385-4C9F-E9C7-FD64306D588C}"/>
              </a:ext>
            </a:extLst>
          </p:cNvPr>
          <p:cNvCxnSpPr>
            <a:cxnSpLocks/>
          </p:cNvCxnSpPr>
          <p:nvPr/>
        </p:nvCxnSpPr>
        <p:spPr>
          <a:xfrm>
            <a:off x="6852302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lowchart: Alternate Process 81">
            <a:extLst>
              <a:ext uri="{FF2B5EF4-FFF2-40B4-BE49-F238E27FC236}">
                <a16:creationId xmlns:a16="http://schemas.microsoft.com/office/drawing/2014/main" id="{32372F5C-8538-DB43-48A7-2937C171C239}"/>
              </a:ext>
            </a:extLst>
          </p:cNvPr>
          <p:cNvSpPr/>
          <p:nvPr/>
        </p:nvSpPr>
        <p:spPr>
          <a:xfrm>
            <a:off x="7401387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latin typeface="Bebas Neue Bold" panose="020B0606020202050201"/>
              </a:rPr>
              <a:t>Useful Links</a:t>
            </a:r>
            <a:endParaRPr lang="en-GB" sz="1200">
              <a:latin typeface="Bebas Neue Bold" panose="020B0606020202050201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4EEF238-E72A-298B-E1A1-BA2F56F1E34B}"/>
              </a:ext>
            </a:extLst>
          </p:cNvPr>
          <p:cNvSpPr/>
          <p:nvPr/>
        </p:nvSpPr>
        <p:spPr>
          <a:xfrm>
            <a:off x="7066523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4"/>
              </a:rPr>
              <a:t>General Regulations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5"/>
              </a:rPr>
              <a:t>Sport Specific Regulations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6"/>
              </a:rPr>
              <a:t>Sport Specific Affiliations</a:t>
            </a:r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pic>
        <p:nvPicPr>
          <p:cNvPr id="84" name="Graphic 83" descr="Badge Tick outline">
            <a:extLst>
              <a:ext uri="{FF2B5EF4-FFF2-40B4-BE49-F238E27FC236}">
                <a16:creationId xmlns:a16="http://schemas.microsoft.com/office/drawing/2014/main" id="{BE2CEB59-DAB0-6E0A-8E87-CF30A3C58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487950" y="2025925"/>
            <a:ext cx="708700" cy="7087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EAC7CB2A-4EA3-F48D-CB92-E35B42590260}"/>
              </a:ext>
            </a:extLst>
          </p:cNvPr>
          <p:cNvSpPr/>
          <p:nvPr/>
        </p:nvSpPr>
        <p:spPr>
          <a:xfrm>
            <a:off x="2505921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8D2881-3075-256D-C5F9-6C61E2E3191C}"/>
              </a:ext>
            </a:extLst>
          </p:cNvPr>
          <p:cNvCxnSpPr>
            <a:cxnSpLocks/>
          </p:cNvCxnSpPr>
          <p:nvPr/>
        </p:nvCxnSpPr>
        <p:spPr>
          <a:xfrm>
            <a:off x="2505921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lowchart: Alternate Process 86">
            <a:extLst>
              <a:ext uri="{FF2B5EF4-FFF2-40B4-BE49-F238E27FC236}">
                <a16:creationId xmlns:a16="http://schemas.microsoft.com/office/drawing/2014/main" id="{45C8C296-35C5-9210-9770-D936BED6D74F}"/>
              </a:ext>
            </a:extLst>
          </p:cNvPr>
          <p:cNvSpPr/>
          <p:nvPr/>
        </p:nvSpPr>
        <p:spPr>
          <a:xfrm>
            <a:off x="3055006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latin typeface="Bebas Neue Bold" panose="020B0606020202050201"/>
              </a:rPr>
              <a:t>Appeals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56C2724-196D-78C4-3F3A-19C1ED4A2E46}"/>
              </a:ext>
            </a:extLst>
          </p:cNvPr>
          <p:cNvSpPr/>
          <p:nvPr/>
        </p:nvSpPr>
        <p:spPr>
          <a:xfrm>
            <a:off x="2720142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Standard Match Appeals.</a:t>
            </a:r>
          </a:p>
          <a:p>
            <a:pPr algn="ctr"/>
            <a:r>
              <a:rPr lang="en-GB" sz="700">
                <a:solidFill>
                  <a:schemeClr val="tx1"/>
                </a:solidFill>
                <a:latin typeface="Lato" panose="020F0502020204030203" pitchFamily="34" charset="0"/>
              </a:rPr>
              <a:t>(17:00 League, 15:00 Knockout, Next Working Day)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Walkover Appeals.</a:t>
            </a:r>
          </a:p>
          <a:p>
            <a:pPr algn="ctr"/>
            <a:r>
              <a:rPr lang="en-GB" sz="700">
                <a:solidFill>
                  <a:schemeClr val="tx1"/>
                </a:solidFill>
                <a:latin typeface="Lato" panose="020F0502020204030203" pitchFamily="34" charset="0"/>
              </a:rPr>
              <a:t>(24 hours following notification)</a:t>
            </a:r>
          </a:p>
        </p:txBody>
      </p:sp>
      <p:pic>
        <p:nvPicPr>
          <p:cNvPr id="89" name="Graphic 88" descr="Clipboard outline">
            <a:extLst>
              <a:ext uri="{FF2B5EF4-FFF2-40B4-BE49-F238E27FC236}">
                <a16:creationId xmlns:a16="http://schemas.microsoft.com/office/drawing/2014/main" id="{A1D7CDB5-C57D-1310-5357-54F108CF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141569" y="2025925"/>
            <a:ext cx="708700" cy="7087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C0B69B94-68DB-D428-75AA-AE76DA293112}"/>
              </a:ext>
            </a:extLst>
          </p:cNvPr>
          <p:cNvSpPr/>
          <p:nvPr/>
        </p:nvSpPr>
        <p:spPr>
          <a:xfrm>
            <a:off x="4658081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C5AB8D9-4995-00D2-DF9A-161EEAB97CF8}"/>
              </a:ext>
            </a:extLst>
          </p:cNvPr>
          <p:cNvCxnSpPr>
            <a:cxnSpLocks/>
          </p:cNvCxnSpPr>
          <p:nvPr/>
        </p:nvCxnSpPr>
        <p:spPr>
          <a:xfrm>
            <a:off x="4658081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Flowchart: Alternate Process 91">
            <a:extLst>
              <a:ext uri="{FF2B5EF4-FFF2-40B4-BE49-F238E27FC236}">
                <a16:creationId xmlns:a16="http://schemas.microsoft.com/office/drawing/2014/main" id="{41E37EBE-497F-338C-67C5-003BE7B4B657}"/>
              </a:ext>
            </a:extLst>
          </p:cNvPr>
          <p:cNvSpPr/>
          <p:nvPr/>
        </p:nvSpPr>
        <p:spPr>
          <a:xfrm>
            <a:off x="5207166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latin typeface="Bebas Neue Bold" panose="020B0606020202050201"/>
              </a:rPr>
              <a:t>Team Selection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DF58F5C-5F80-222A-5E34-763A7FD29054}"/>
              </a:ext>
            </a:extLst>
          </p:cNvPr>
          <p:cNvSpPr/>
          <p:nvPr/>
        </p:nvSpPr>
        <p:spPr>
          <a:xfrm>
            <a:off x="4872302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Team Selection: REG 11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Spot Checks + </a:t>
            </a:r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Sanctions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End of Season Sanctions</a:t>
            </a:r>
          </a:p>
        </p:txBody>
      </p:sp>
      <p:pic>
        <p:nvPicPr>
          <p:cNvPr id="94" name="Graphic 93" descr="Playbook outline">
            <a:extLst>
              <a:ext uri="{FF2B5EF4-FFF2-40B4-BE49-F238E27FC236}">
                <a16:creationId xmlns:a16="http://schemas.microsoft.com/office/drawing/2014/main" id="{580FB2AE-30D6-C980-7D58-BACF333845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293729" y="2025925"/>
            <a:ext cx="708700" cy="7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sticks&#10;&#10;Description automatically generated">
            <a:extLst>
              <a:ext uri="{FF2B5EF4-FFF2-40B4-BE49-F238E27FC236}">
                <a16:creationId xmlns:a16="http://schemas.microsoft.com/office/drawing/2014/main" id="{A2722528-26D4-F79B-D7F6-D1E2B4DC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22" r="40741"/>
          <a:stretch/>
        </p:blipFill>
        <p:spPr>
          <a:xfrm>
            <a:off x="6286500" y="0"/>
            <a:ext cx="28575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C33F6CB-560B-0B07-5639-4F9A416FD8AA}"/>
              </a:ext>
            </a:extLst>
          </p:cNvPr>
          <p:cNvSpPr/>
          <p:nvPr/>
        </p:nvSpPr>
        <p:spPr>
          <a:xfrm>
            <a:off x="2978726" y="1192750"/>
            <a:ext cx="3498273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104,000 in 2023-24 Season.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C48EE-C6FC-C4A5-F2AA-6D400E6D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Purpose of the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B9D84-D850-5D27-8E25-08B2DECF1C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C6E3C20-A410-9AE2-D585-452424B06522}"/>
              </a:ext>
            </a:extLst>
          </p:cNvPr>
          <p:cNvSpPr/>
          <p:nvPr/>
        </p:nvSpPr>
        <p:spPr>
          <a:xfrm>
            <a:off x="1129145" y="1192750"/>
            <a:ext cx="2313711" cy="540000"/>
          </a:xfrm>
          <a:prstGeom prst="homePlate">
            <a:avLst/>
          </a:prstGeom>
          <a:solidFill>
            <a:schemeClr val="bg1"/>
          </a:solidFill>
          <a:ln>
            <a:solidFill>
              <a:srgbClr val="C400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dk1"/>
                </a:solidFill>
                <a:latin typeface="Bebas Neue Bold"/>
                <a:sym typeface="Bebas Neue"/>
              </a:rPr>
              <a:t>Participants</a:t>
            </a:r>
          </a:p>
        </p:txBody>
      </p:sp>
      <p:pic>
        <p:nvPicPr>
          <p:cNvPr id="25" name="Picture 24" descr="Universal access outline">
            <a:extLst>
              <a:ext uri="{FF2B5EF4-FFF2-40B4-BE49-F238E27FC236}">
                <a16:creationId xmlns:a16="http://schemas.microsoft.com/office/drawing/2014/main" id="{2462F8FB-F6E0-4B2B-28A6-B54B16A08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4725" y="1192750"/>
            <a:ext cx="540001" cy="540000"/>
          </a:xfrm>
          <a:prstGeom prst="ellipse">
            <a:avLst/>
          </a:prstGeom>
          <a:ln w="38100">
            <a:solidFill>
              <a:srgbClr val="C4001A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29DBAE-CAAB-818A-51FE-AD3E381201CE}"/>
              </a:ext>
            </a:extLst>
          </p:cNvPr>
          <p:cNvSpPr/>
          <p:nvPr/>
        </p:nvSpPr>
        <p:spPr>
          <a:xfrm>
            <a:off x="2978726" y="1913100"/>
            <a:ext cx="3498273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161 competed during 2023-24</a:t>
            </a:r>
          </a:p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Season.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8490E14A-6EFC-51E2-FC71-357B5E7FD91D}"/>
              </a:ext>
            </a:extLst>
          </p:cNvPr>
          <p:cNvSpPr/>
          <p:nvPr/>
        </p:nvSpPr>
        <p:spPr>
          <a:xfrm>
            <a:off x="1129145" y="1913100"/>
            <a:ext cx="2313711" cy="540000"/>
          </a:xfrm>
          <a:prstGeom prst="homePlate">
            <a:avLst/>
          </a:prstGeom>
          <a:solidFill>
            <a:schemeClr val="bg1"/>
          </a:solidFill>
          <a:ln>
            <a:solidFill>
              <a:srgbClr val="C400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dk1"/>
                </a:solidFill>
                <a:latin typeface="Bebas Neue Bold"/>
                <a:sym typeface="Bebas Neue"/>
              </a:rPr>
              <a:t>Institutions</a:t>
            </a:r>
          </a:p>
        </p:txBody>
      </p:sp>
      <p:pic>
        <p:nvPicPr>
          <p:cNvPr id="31" name="Picture 24" descr="Graduation cap outline">
            <a:extLst>
              <a:ext uri="{FF2B5EF4-FFF2-40B4-BE49-F238E27FC236}">
                <a16:creationId xmlns:a16="http://schemas.microsoft.com/office/drawing/2014/main" id="{2AB96C99-96B4-B989-095F-CF80C2586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4725" y="1913100"/>
            <a:ext cx="540001" cy="540000"/>
          </a:xfrm>
          <a:prstGeom prst="ellipse">
            <a:avLst/>
          </a:prstGeom>
          <a:ln w="38100">
            <a:solidFill>
              <a:srgbClr val="C4001A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0684BAF-2A7F-C238-FFEE-6EDDEA232979}"/>
              </a:ext>
            </a:extLst>
          </p:cNvPr>
          <p:cNvSpPr/>
          <p:nvPr/>
        </p:nvSpPr>
        <p:spPr>
          <a:xfrm>
            <a:off x="2978726" y="2633450"/>
            <a:ext cx="3498273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Circa 70 Institutions have less</a:t>
            </a:r>
          </a:p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than 350 participants.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88F297B1-2B3A-2362-9742-516BC52860C8}"/>
              </a:ext>
            </a:extLst>
          </p:cNvPr>
          <p:cNvSpPr/>
          <p:nvPr/>
        </p:nvSpPr>
        <p:spPr>
          <a:xfrm>
            <a:off x="1129145" y="2633450"/>
            <a:ext cx="2313711" cy="540000"/>
          </a:xfrm>
          <a:prstGeom prst="homePlate">
            <a:avLst/>
          </a:prstGeom>
          <a:solidFill>
            <a:schemeClr val="bg1"/>
          </a:solidFill>
          <a:ln>
            <a:solidFill>
              <a:srgbClr val="C400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dk1"/>
                </a:solidFill>
                <a:latin typeface="Bebas Neue Bold"/>
                <a:sym typeface="Bebas Neue"/>
              </a:rPr>
              <a:t>Size Comparison</a:t>
            </a:r>
          </a:p>
        </p:txBody>
      </p:sp>
      <p:pic>
        <p:nvPicPr>
          <p:cNvPr id="34" name="Picture 24" descr="Schoolhouse outline">
            <a:extLst>
              <a:ext uri="{FF2B5EF4-FFF2-40B4-BE49-F238E27FC236}">
                <a16:creationId xmlns:a16="http://schemas.microsoft.com/office/drawing/2014/main" id="{0621A763-72F2-9063-CDB1-C814F8CED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4725" y="2633450"/>
            <a:ext cx="540001" cy="540000"/>
          </a:xfrm>
          <a:prstGeom prst="ellipse">
            <a:avLst/>
          </a:prstGeom>
          <a:ln w="38100">
            <a:solidFill>
              <a:srgbClr val="C4001A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4ADF4F5-A92E-80D1-42EB-AFF32AA4C315}"/>
              </a:ext>
            </a:extLst>
          </p:cNvPr>
          <p:cNvSpPr/>
          <p:nvPr/>
        </p:nvSpPr>
        <p:spPr>
          <a:xfrm>
            <a:off x="2978726" y="3348475"/>
            <a:ext cx="3498273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Varying levels of entries</a:t>
            </a:r>
          </a:p>
          <a:p>
            <a:pPr algn="ctr"/>
            <a:r>
              <a:rPr lang="en-GB">
                <a:solidFill>
                  <a:schemeClr val="tx1"/>
                </a:solidFill>
                <a:latin typeface="Lato" panose="020F0502020204030203" pitchFamily="34" charset="0"/>
              </a:rPr>
              <a:t>(1- 20 Teams).</a:t>
            </a: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B94A790E-EDFE-3E3A-3F21-58B87CC2A0F9}"/>
              </a:ext>
            </a:extLst>
          </p:cNvPr>
          <p:cNvSpPr/>
          <p:nvPr/>
        </p:nvSpPr>
        <p:spPr>
          <a:xfrm>
            <a:off x="1129145" y="3348475"/>
            <a:ext cx="2313711" cy="540000"/>
          </a:xfrm>
          <a:prstGeom prst="homePlate">
            <a:avLst/>
          </a:prstGeom>
          <a:solidFill>
            <a:schemeClr val="bg1"/>
          </a:solidFill>
          <a:ln>
            <a:solidFill>
              <a:srgbClr val="C400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dk1"/>
                </a:solidFill>
                <a:latin typeface="Bebas Neue Bold"/>
                <a:sym typeface="Bebas Neue"/>
              </a:rPr>
              <a:t>Differing Needs</a:t>
            </a:r>
          </a:p>
        </p:txBody>
      </p:sp>
      <p:pic>
        <p:nvPicPr>
          <p:cNvPr id="37" name="Picture 24" descr="Bar graph with upward trend outline">
            <a:extLst>
              <a:ext uri="{FF2B5EF4-FFF2-40B4-BE49-F238E27FC236}">
                <a16:creationId xmlns:a16="http://schemas.microsoft.com/office/drawing/2014/main" id="{6DA917AE-656A-0CC3-7C5C-27DF043429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4725" y="3348475"/>
            <a:ext cx="540001" cy="540000"/>
          </a:xfrm>
          <a:prstGeom prst="ellipse">
            <a:avLst/>
          </a:prstGeom>
          <a:ln w="38100">
            <a:solidFill>
              <a:srgbClr val="C4001A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9FD5A7E-C302-26E8-A01C-CC4254D98E48}"/>
              </a:ext>
            </a:extLst>
          </p:cNvPr>
          <p:cNvSpPr/>
          <p:nvPr/>
        </p:nvSpPr>
        <p:spPr>
          <a:xfrm>
            <a:off x="2978726" y="4063500"/>
            <a:ext cx="3498273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Lato"/>
                <a:ea typeface="Lato"/>
                <a:cs typeface="Lato"/>
              </a:rPr>
              <a:t>Dedicated BUCS resource </a:t>
            </a:r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GB">
                <a:solidFill>
                  <a:schemeClr val="tx1"/>
                </a:solidFill>
                <a:latin typeface="Lato"/>
                <a:ea typeface="Lato"/>
                <a:cs typeface="Lato"/>
              </a:rPr>
              <a:t>vs multiple roles.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4825DE14-7D2C-E53D-19D1-910D4896AF3B}"/>
              </a:ext>
            </a:extLst>
          </p:cNvPr>
          <p:cNvSpPr/>
          <p:nvPr/>
        </p:nvSpPr>
        <p:spPr>
          <a:xfrm>
            <a:off x="1129145" y="4063500"/>
            <a:ext cx="2313711" cy="540000"/>
          </a:xfrm>
          <a:prstGeom prst="homePlate">
            <a:avLst/>
          </a:prstGeom>
          <a:solidFill>
            <a:schemeClr val="bg1"/>
          </a:solidFill>
          <a:ln>
            <a:solidFill>
              <a:srgbClr val="C400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dk1"/>
                </a:solidFill>
                <a:latin typeface="Bebas Neue Bold"/>
                <a:sym typeface="Bebas Neue"/>
              </a:rPr>
              <a:t>Differing Resources</a:t>
            </a:r>
          </a:p>
        </p:txBody>
      </p:sp>
      <p:pic>
        <p:nvPicPr>
          <p:cNvPr id="40" name="Picture 24" descr="Social network outline">
            <a:extLst>
              <a:ext uri="{FF2B5EF4-FFF2-40B4-BE49-F238E27FC236}">
                <a16:creationId xmlns:a16="http://schemas.microsoft.com/office/drawing/2014/main" id="{46FB5CC7-9AF2-5162-3D46-16D395F81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74725" y="4063500"/>
            <a:ext cx="540001" cy="540000"/>
          </a:xfrm>
          <a:prstGeom prst="ellipse">
            <a:avLst/>
          </a:prstGeom>
          <a:ln w="38100">
            <a:solidFill>
              <a:srgbClr val="C4001A"/>
            </a:solidFill>
          </a:ln>
        </p:spPr>
      </p:pic>
    </p:spTree>
    <p:extLst>
      <p:ext uri="{BB962C8B-B14F-4D97-AF65-F5344CB8AC3E}">
        <p14:creationId xmlns:p14="http://schemas.microsoft.com/office/powerpoint/2010/main" val="241960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549ED5-70A6-EC3C-F79E-40CEFE492208}"/>
              </a:ext>
            </a:extLst>
          </p:cNvPr>
          <p:cNvSpPr/>
          <p:nvPr/>
        </p:nvSpPr>
        <p:spPr>
          <a:xfrm>
            <a:off x="311700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34928A-16E5-A306-3B99-1E880CAD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Tips – League and Knockout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A5D169-C832-5EF8-F5AE-09BD91AA9FD1}"/>
              </a:ext>
            </a:extLst>
          </p:cNvPr>
          <p:cNvCxnSpPr>
            <a:cxnSpLocks/>
          </p:cNvCxnSpPr>
          <p:nvPr/>
        </p:nvCxnSpPr>
        <p:spPr>
          <a:xfrm>
            <a:off x="311700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F8FC160-911F-8078-4020-72C38105DAA2}"/>
              </a:ext>
            </a:extLst>
          </p:cNvPr>
          <p:cNvSpPr/>
          <p:nvPr/>
        </p:nvSpPr>
        <p:spPr>
          <a:xfrm>
            <a:off x="860785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BUCS Play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D4F18-330A-FA77-3296-08D612C41FB7}"/>
              </a:ext>
            </a:extLst>
          </p:cNvPr>
          <p:cNvSpPr/>
          <p:nvPr/>
        </p:nvSpPr>
        <p:spPr>
          <a:xfrm>
            <a:off x="525921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Get your captains, participants and teammates registered on BUCS Play ASAP.​</a:t>
            </a:r>
          </a:p>
          <a:p>
            <a:pPr algn="ctr"/>
            <a:r>
              <a:rPr lang="en-GB" sz="1000" i="1">
                <a:solidFill>
                  <a:schemeClr val="tx1"/>
                </a:solidFill>
                <a:latin typeface="Lato" panose="020F0502020204030203" pitchFamily="34" charset="0"/>
              </a:rPr>
              <a:t>​</a:t>
            </a:r>
          </a:p>
          <a:p>
            <a:pPr algn="ctr"/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Do not leave this to the last minute.</a:t>
            </a:r>
          </a:p>
        </p:txBody>
      </p:sp>
      <p:pic>
        <p:nvPicPr>
          <p:cNvPr id="12" name="Graphic 11" descr="Smart Phone outline">
            <a:extLst>
              <a:ext uri="{FF2B5EF4-FFF2-40B4-BE49-F238E27FC236}">
                <a16:creationId xmlns:a16="http://schemas.microsoft.com/office/drawing/2014/main" id="{E934B022-4A71-BFAC-9F58-3176F7952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7348" y="2025925"/>
            <a:ext cx="708700" cy="70870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1718FD1-18EB-CD79-5C32-1D10A8041B33}"/>
              </a:ext>
            </a:extLst>
          </p:cNvPr>
          <p:cNvSpPr/>
          <p:nvPr/>
        </p:nvSpPr>
        <p:spPr>
          <a:xfrm>
            <a:off x="6852302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BD5D930-4385-4C9F-E9C7-FD64306D588C}"/>
              </a:ext>
            </a:extLst>
          </p:cNvPr>
          <p:cNvCxnSpPr>
            <a:cxnSpLocks/>
          </p:cNvCxnSpPr>
          <p:nvPr/>
        </p:nvCxnSpPr>
        <p:spPr>
          <a:xfrm>
            <a:off x="6852302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lowchart: Alternate Process 81">
            <a:extLst>
              <a:ext uri="{FF2B5EF4-FFF2-40B4-BE49-F238E27FC236}">
                <a16:creationId xmlns:a16="http://schemas.microsoft.com/office/drawing/2014/main" id="{32372F5C-8538-DB43-48A7-2937C171C239}"/>
              </a:ext>
            </a:extLst>
          </p:cNvPr>
          <p:cNvSpPr/>
          <p:nvPr/>
        </p:nvSpPr>
        <p:spPr>
          <a:xfrm>
            <a:off x="7401387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Eligibility</a:t>
            </a:r>
            <a:endParaRPr lang="en-GB">
              <a:latin typeface="Bebas Neue Bold" panose="020B0606020202050201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4EEF238-E72A-298B-E1A1-BA2F56F1E34B}"/>
              </a:ext>
            </a:extLst>
          </p:cNvPr>
          <p:cNvSpPr/>
          <p:nvPr/>
        </p:nvSpPr>
        <p:spPr>
          <a:xfrm>
            <a:off x="7066523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To compete, participants must meet the requirements in REG 4.​</a:t>
            </a: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​</a:t>
            </a: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The only way to prove you played a fixture is via </a:t>
            </a:r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a completed team sheet.</a:t>
            </a:r>
          </a:p>
        </p:txBody>
      </p:sp>
      <p:pic>
        <p:nvPicPr>
          <p:cNvPr id="84" name="Graphic 83" descr="Badge Tick outline">
            <a:extLst>
              <a:ext uri="{FF2B5EF4-FFF2-40B4-BE49-F238E27FC236}">
                <a16:creationId xmlns:a16="http://schemas.microsoft.com/office/drawing/2014/main" id="{BE2CEB59-DAB0-6E0A-8E87-CF30A3C58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87950" y="2025925"/>
            <a:ext cx="708700" cy="7087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EAC7CB2A-4EA3-F48D-CB92-E35B42590260}"/>
              </a:ext>
            </a:extLst>
          </p:cNvPr>
          <p:cNvSpPr/>
          <p:nvPr/>
        </p:nvSpPr>
        <p:spPr>
          <a:xfrm>
            <a:off x="2505921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8D2881-3075-256D-C5F9-6C61E2E3191C}"/>
              </a:ext>
            </a:extLst>
          </p:cNvPr>
          <p:cNvCxnSpPr>
            <a:cxnSpLocks/>
          </p:cNvCxnSpPr>
          <p:nvPr/>
        </p:nvCxnSpPr>
        <p:spPr>
          <a:xfrm>
            <a:off x="2505921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lowchart: Alternate Process 86">
            <a:extLst>
              <a:ext uri="{FF2B5EF4-FFF2-40B4-BE49-F238E27FC236}">
                <a16:creationId xmlns:a16="http://schemas.microsoft.com/office/drawing/2014/main" id="{45C8C296-35C5-9210-9770-D936BED6D74F}"/>
              </a:ext>
            </a:extLst>
          </p:cNvPr>
          <p:cNvSpPr/>
          <p:nvPr/>
        </p:nvSpPr>
        <p:spPr>
          <a:xfrm>
            <a:off x="3055006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Team Sheets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56C2724-196D-78C4-3F3A-19C1ED4A2E46}"/>
              </a:ext>
            </a:extLst>
          </p:cNvPr>
          <p:cNvSpPr/>
          <p:nvPr/>
        </p:nvSpPr>
        <p:spPr>
          <a:xfrm>
            <a:off x="2720142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Read the help guides on BUCS Play.​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</a:rPr>
              <a:t>View the IAs and Captains Training Webinar ahead of the new season.​</a:t>
            </a:r>
          </a:p>
          <a:p>
            <a:pPr algn="ctr"/>
            <a:endParaRPr lang="en-GB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 b="1">
                <a:solidFill>
                  <a:schemeClr val="tx1"/>
                </a:solidFill>
                <a:latin typeface="Lato" panose="020F0502020204030203" pitchFamily="34" charset="0"/>
              </a:rPr>
              <a:t>Beware of Sanctions.</a:t>
            </a:r>
          </a:p>
        </p:txBody>
      </p:sp>
      <p:pic>
        <p:nvPicPr>
          <p:cNvPr id="89" name="Graphic 88" descr="Users outline">
            <a:extLst>
              <a:ext uri="{FF2B5EF4-FFF2-40B4-BE49-F238E27FC236}">
                <a16:creationId xmlns:a16="http://schemas.microsoft.com/office/drawing/2014/main" id="{A1D7CDB5-C57D-1310-5357-54F108CF2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41569" y="2025925"/>
            <a:ext cx="708700" cy="708700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C0B69B94-68DB-D428-75AA-AE76DA293112}"/>
              </a:ext>
            </a:extLst>
          </p:cNvPr>
          <p:cNvSpPr/>
          <p:nvPr/>
        </p:nvSpPr>
        <p:spPr>
          <a:xfrm>
            <a:off x="4658081" y="1328286"/>
            <a:ext cx="1980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C5AB8D9-4995-00D2-DF9A-161EEAB97CF8}"/>
              </a:ext>
            </a:extLst>
          </p:cNvPr>
          <p:cNvCxnSpPr>
            <a:cxnSpLocks/>
          </p:cNvCxnSpPr>
          <p:nvPr/>
        </p:nvCxnSpPr>
        <p:spPr>
          <a:xfrm>
            <a:off x="4658081" y="1677106"/>
            <a:ext cx="1980000" cy="0"/>
          </a:xfrm>
          <a:prstGeom prst="line">
            <a:avLst/>
          </a:prstGeom>
          <a:ln w="38100">
            <a:solidFill>
              <a:srgbClr val="C4001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Flowchart: Alternate Process 91">
            <a:extLst>
              <a:ext uri="{FF2B5EF4-FFF2-40B4-BE49-F238E27FC236}">
                <a16:creationId xmlns:a16="http://schemas.microsoft.com/office/drawing/2014/main" id="{41E37EBE-497F-338C-67C5-003BE7B4B657}"/>
              </a:ext>
            </a:extLst>
          </p:cNvPr>
          <p:cNvSpPr/>
          <p:nvPr/>
        </p:nvSpPr>
        <p:spPr>
          <a:xfrm>
            <a:off x="5207166" y="1479997"/>
            <a:ext cx="881827" cy="394217"/>
          </a:xfrm>
          <a:prstGeom prst="flowChartAlternateProcess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latin typeface="Bebas Neue Bold" panose="020B0606020202050201"/>
              </a:rPr>
              <a:t>Resources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DF58F5C-5F80-222A-5E34-763A7FD29054}"/>
              </a:ext>
            </a:extLst>
          </p:cNvPr>
          <p:cNvSpPr/>
          <p:nvPr/>
        </p:nvSpPr>
        <p:spPr>
          <a:xfrm>
            <a:off x="4872302" y="2886337"/>
            <a:ext cx="1551557" cy="147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  <a:hlinkClick r:id="rId8"/>
              </a:rPr>
              <a:t>Appendix 2a &amp; 2b</a:t>
            </a:r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</a:rPr>
              <a:t>​</a:t>
            </a:r>
          </a:p>
          <a:p>
            <a:pPr algn="ctr"/>
            <a:endParaRPr lang="fr-FR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  <a:hlinkClick r:id="rId8"/>
              </a:rPr>
              <a:t>Appendix 5</a:t>
            </a:r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</a:rPr>
              <a:t>​</a:t>
            </a:r>
          </a:p>
          <a:p>
            <a:pPr algn="ctr"/>
            <a:endParaRPr lang="fr-FR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  <a:hlinkClick r:id="rId8"/>
              </a:rPr>
              <a:t>Appendix 10​</a:t>
            </a:r>
            <a:endParaRPr lang="fr-FR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fr-FR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en-GB" sz="1000">
                <a:solidFill>
                  <a:schemeClr val="tx1"/>
                </a:solidFill>
                <a:latin typeface="Lato" panose="020F0502020204030203" pitchFamily="34" charset="0"/>
                <a:hlinkClick r:id="rId8"/>
              </a:rPr>
              <a:t>Appendix 18</a:t>
            </a:r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  <a:hlinkClick r:id="rId8"/>
              </a:rPr>
              <a:t>​</a:t>
            </a:r>
            <a:endParaRPr lang="fr-FR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endParaRPr lang="fr-FR" sz="10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algn="ctr"/>
            <a:r>
              <a:rPr lang="fr-FR" sz="1000">
                <a:solidFill>
                  <a:schemeClr val="tx1"/>
                </a:solidFill>
                <a:latin typeface="Lato" panose="020F0502020204030203" pitchFamily="34" charset="0"/>
                <a:hlinkClick r:id="rId9"/>
              </a:rPr>
              <a:t>Fines &amp; Sanctions Guidance</a:t>
            </a:r>
            <a:endParaRPr lang="en-GB" sz="1000" b="1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pic>
        <p:nvPicPr>
          <p:cNvPr id="94" name="Graphic 93" descr="Gears outline">
            <a:extLst>
              <a:ext uri="{FF2B5EF4-FFF2-40B4-BE49-F238E27FC236}">
                <a16:creationId xmlns:a16="http://schemas.microsoft.com/office/drawing/2014/main" id="{580FB2AE-30D6-C980-7D58-BACF333845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293729" y="2025925"/>
            <a:ext cx="708700" cy="7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3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BDD659-DE15-EB27-2F83-F05D87E9AFD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200">
                <a:latin typeface="Bebas Neue Bold"/>
              </a:rPr>
              <a:t>Open Forum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8F677F-8159-41AA-D56E-227D9C46F78E}"/>
              </a:ext>
            </a:extLst>
          </p:cNvPr>
          <p:cNvSpPr/>
          <p:nvPr/>
        </p:nvSpPr>
        <p:spPr>
          <a:xfrm>
            <a:off x="3222000" y="1221750"/>
            <a:ext cx="2700000" cy="2700000"/>
          </a:xfrm>
          <a:prstGeom prst="ellipse">
            <a:avLst/>
          </a:prstGeom>
          <a:solidFill>
            <a:srgbClr val="C4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C8DA1B-8B22-1BE2-2378-CB93DDFCCAE8}"/>
              </a:ext>
            </a:extLst>
          </p:cNvPr>
          <p:cNvSpPr/>
          <p:nvPr/>
        </p:nvSpPr>
        <p:spPr>
          <a:xfrm>
            <a:off x="3628159" y="1627909"/>
            <a:ext cx="1887681" cy="18876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9" name="Picture 8" descr="Radio microphone outline">
            <a:extLst>
              <a:ext uri="{FF2B5EF4-FFF2-40B4-BE49-F238E27FC236}">
                <a16:creationId xmlns:a16="http://schemas.microsoft.com/office/drawing/2014/main" id="{3E1EF4FA-F89A-432F-D2BE-C7A262279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45" r="3545"/>
          <a:stretch/>
        </p:blipFill>
        <p:spPr>
          <a:xfrm>
            <a:off x="3978639" y="1933112"/>
            <a:ext cx="1186718" cy="12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3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553F-9207-0C25-6AEF-C728058B36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Some useful resources and links below:</a:t>
            </a:r>
            <a:b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</a:br>
            <a:b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</a:b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[</a:t>
            </a:r>
            <a:r>
              <a:rPr lang="en-GB" sz="18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 Resource Pack</a:t>
            </a: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] [</a:t>
            </a:r>
            <a:r>
              <a:rPr lang="en-GB" sz="18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 Recordings</a:t>
            </a: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] [</a:t>
            </a:r>
            <a:r>
              <a:rPr lang="en-GB" sz="18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BUCS Play Help Guides</a:t>
            </a: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] [</a:t>
            </a:r>
            <a:r>
              <a:rPr lang="en-GB" sz="18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Fees and Sanctions Document</a:t>
            </a: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] [</a:t>
            </a:r>
            <a:r>
              <a:rPr lang="en-GB" sz="18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Specific Affiliations</a:t>
            </a: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] [</a:t>
            </a:r>
            <a:r>
              <a:rPr lang="en-GB" sz="18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Email Comms</a:t>
            </a:r>
            <a:r>
              <a:rPr lang="en-GB" sz="18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3819F-2D0C-A3F9-4FFD-20B57B79B2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5EFB17D-6ADB-BD05-8C5A-D384006304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44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BUCS Leagues and Knockouts – </a:t>
            </a:r>
            <a:r>
              <a:rPr lang="en-GB" sz="44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fixtures@bucs.org.uk</a:t>
            </a:r>
            <a:endParaRPr lang="en-GB" sz="4400">
              <a:solidFill>
                <a:schemeClr val="bg1"/>
              </a:solidFill>
              <a:effectLst/>
              <a:latin typeface="Lato" panose="020F0502020204030203" pitchFamily="34" charset="0"/>
              <a:ea typeface="Aptos" panose="020B000402020202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44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BUCS Events – </a:t>
            </a:r>
            <a:r>
              <a:rPr lang="en-GB" sz="44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events@bucs.org.uk</a:t>
            </a:r>
            <a:endParaRPr lang="en-GB" sz="4400">
              <a:solidFill>
                <a:schemeClr val="bg1"/>
              </a:solidFill>
              <a:effectLst/>
              <a:latin typeface="Lato" panose="020F0502020204030203" pitchFamily="34" charset="0"/>
              <a:ea typeface="Aptos" panose="020B000402020202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GB" sz="440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</a:rPr>
              <a:t>BUCS Sport Governance and Compliance (Rules and Regulations) – </a:t>
            </a:r>
            <a:r>
              <a:rPr lang="en-GB" sz="4400" u="sng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discipline@bucs.org.uk</a:t>
            </a:r>
            <a:endParaRPr lang="en-GB" sz="4400">
              <a:solidFill>
                <a:schemeClr val="bg1"/>
              </a:solidFill>
              <a:effectLst/>
              <a:latin typeface="Lato" panose="020F0502020204030203" pitchFamily="34" charset="0"/>
              <a:ea typeface="Aptos" panose="020B000402020202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09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553F-9207-0C25-6AEF-C728058B36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3819F-2D0C-A3F9-4FFD-20B57B79B2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32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1137A5-9532-4366-70E4-FE0C84C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Season Timelines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A0446-6D72-D89C-2DC1-92DBF0DB65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02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August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September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October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November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December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1436536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Preseason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Play Admin – Times, Venues, Fixture Change Requests etc.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Update Contacts and Preferences on MyBUCS and BUCS Play.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  <a:hlinkClick r:id="rId3"/>
              </a:rPr>
              <a:t>Sport Specific Affiliations </a:t>
            </a: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Launched – Get Started Early.</a:t>
            </a:r>
          </a:p>
        </p:txBody>
      </p:sp>
    </p:spTree>
    <p:extLst>
      <p:ext uri="{BB962C8B-B14F-4D97-AF65-F5344CB8AC3E}">
        <p14:creationId xmlns:p14="http://schemas.microsoft.com/office/powerpoint/2010/main" val="347066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August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September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October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November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December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2093967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One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Play Admin – Times, Venues, Fixture Change Requests etc.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Update Contacts and Preferences on MyBUCS and BUCS Play.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  <a:hlinkClick r:id="rId3"/>
              </a:rPr>
              <a:t>Sport Specific Affiliations</a:t>
            </a: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 – First Deadlines.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Some Fixtures Begin.</a:t>
            </a:r>
          </a:p>
        </p:txBody>
      </p:sp>
    </p:spTree>
    <p:extLst>
      <p:ext uri="{BB962C8B-B14F-4D97-AF65-F5344CB8AC3E}">
        <p14:creationId xmlns:p14="http://schemas.microsoft.com/office/powerpoint/2010/main" val="2159519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6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August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September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October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November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December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2755330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One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All BUCS Fixtures Begin</a:t>
            </a:r>
            <a:r>
              <a:rPr lang="en-US" sz="1600">
                <a:solidFill>
                  <a:schemeClr val="tx1"/>
                </a:solidFill>
                <a:latin typeface="Lato" panose="020F0502020204030203" pitchFamily="34" charset="0"/>
              </a:rPr>
              <a:t>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Kick off the Events season with Surf Championships and several Golf Tour Events.</a:t>
            </a:r>
          </a:p>
        </p:txBody>
      </p:sp>
    </p:spTree>
    <p:extLst>
      <p:ext uri="{BB962C8B-B14F-4D97-AF65-F5344CB8AC3E}">
        <p14:creationId xmlns:p14="http://schemas.microsoft.com/office/powerpoint/2010/main" val="912008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August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September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October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November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December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3412759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One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Fixtures Continue​.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Domestic calendar continues with the likes of Short Course Swimming.</a:t>
            </a:r>
          </a:p>
        </p:txBody>
      </p:sp>
    </p:spTree>
    <p:extLst>
      <p:ext uri="{BB962C8B-B14F-4D97-AF65-F5344CB8AC3E}">
        <p14:creationId xmlns:p14="http://schemas.microsoft.com/office/powerpoint/2010/main" val="3603334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8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One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August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September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October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November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December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4070103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One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Fixtures finish for Christmas Break.​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/>
                <a:ea typeface="Lato"/>
                <a:cs typeface="Lato"/>
              </a:rPr>
              <a:t>Final events of Term 1 (weekend of 1 December) – Clay Pigeon Shooting, Table Tennis Individuals and Squash Individuals .</a:t>
            </a:r>
          </a:p>
          <a:p>
            <a:pPr marL="285115" indent="-285115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BUCS Cricket Entries Open.</a:t>
            </a:r>
            <a:endParaRPr lang="en-GB" sz="16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35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FB88-011F-3989-FF6E-BBABBCC639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9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E70BC6-052E-6025-A05B-F85FB9D3772E}"/>
              </a:ext>
            </a:extLst>
          </p:cNvPr>
          <p:cNvCxnSpPr/>
          <p:nvPr/>
        </p:nvCxnSpPr>
        <p:spPr>
          <a:xfrm>
            <a:off x="5562600" y="50"/>
            <a:ext cx="0" cy="51434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7DD3F5C-1796-84A0-1CE1-D17617A60BF0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lt1"/>
                </a:solidFill>
                <a:latin typeface="Bebas Neue Bold"/>
                <a:ea typeface="Bebas Neue Bold"/>
                <a:cs typeface="Bebas Neue Bold"/>
                <a:sym typeface="Bebas Neue"/>
              </a:defRPr>
            </a:lvl9pPr>
          </a:lstStyle>
          <a:p>
            <a:pPr algn="l"/>
            <a:r>
              <a:rPr lang="en-US"/>
              <a:t>Term Two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69BDC-9882-6E80-D78F-63FDE899D5C1}"/>
              </a:ext>
            </a:extLst>
          </p:cNvPr>
          <p:cNvGrpSpPr/>
          <p:nvPr/>
        </p:nvGrpSpPr>
        <p:grpSpPr>
          <a:xfrm>
            <a:off x="5305426" y="1311753"/>
            <a:ext cx="3251359" cy="514351"/>
            <a:chOff x="5305425" y="948350"/>
            <a:chExt cx="3251358" cy="5143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7FC276A-2102-E914-922A-CC04DCACB215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solidFill>
                    <a:sysClr val="windowText" lastClr="000000"/>
                  </a:solidFill>
                  <a:latin typeface="Bebas Neue" panose="020B0606020202050201" pitchFamily="34" charset="0"/>
                </a:rPr>
                <a:t>January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5A69A-CBC5-0826-AB2D-13629B1E3201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chemeClr val="tx1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09F47-0704-1792-5A6F-4714E2363950}"/>
              </a:ext>
            </a:extLst>
          </p:cNvPr>
          <p:cNvGrpSpPr/>
          <p:nvPr/>
        </p:nvGrpSpPr>
        <p:grpSpPr>
          <a:xfrm>
            <a:off x="5305426" y="1969184"/>
            <a:ext cx="3251359" cy="514351"/>
            <a:chOff x="5305425" y="948350"/>
            <a:chExt cx="3251358" cy="5143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916E51-CB2B-E640-B68F-E7B2ED13240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February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2D4008-76EB-E4C5-B9EA-F5690B16C684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B32488-8975-0EC5-477D-510AB7B8F599}"/>
              </a:ext>
            </a:extLst>
          </p:cNvPr>
          <p:cNvGrpSpPr/>
          <p:nvPr/>
        </p:nvGrpSpPr>
        <p:grpSpPr>
          <a:xfrm>
            <a:off x="5305426" y="2626613"/>
            <a:ext cx="3251359" cy="514351"/>
            <a:chOff x="5305425" y="948350"/>
            <a:chExt cx="3251358" cy="5143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8FB9711-7F08-9A50-5D6B-A5553F65C391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March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ED5FCE-85EE-295F-67C8-CA2E148C3382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0B2BAA-0D31-939C-3B53-654A1E035F69}"/>
              </a:ext>
            </a:extLst>
          </p:cNvPr>
          <p:cNvGrpSpPr/>
          <p:nvPr/>
        </p:nvGrpSpPr>
        <p:grpSpPr>
          <a:xfrm>
            <a:off x="5305426" y="3284044"/>
            <a:ext cx="3251359" cy="514351"/>
            <a:chOff x="5305425" y="948350"/>
            <a:chExt cx="3251358" cy="5143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D9B7AB-1781-1598-8328-407DDA0E5FD9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April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B4E046-54F4-1970-2251-6C53D5EDDF93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3AED9-9208-D594-3039-4D9369F5B6B6}"/>
              </a:ext>
            </a:extLst>
          </p:cNvPr>
          <p:cNvGrpSpPr/>
          <p:nvPr/>
        </p:nvGrpSpPr>
        <p:grpSpPr>
          <a:xfrm>
            <a:off x="5305426" y="3941473"/>
            <a:ext cx="3251359" cy="514351"/>
            <a:chOff x="5305425" y="948350"/>
            <a:chExt cx="3251358" cy="5143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DA37F50-9147-7866-14EF-D87073BDF044}"/>
                </a:ext>
              </a:extLst>
            </p:cNvPr>
            <p:cNvSpPr/>
            <p:nvPr/>
          </p:nvSpPr>
          <p:spPr>
            <a:xfrm>
              <a:off x="5562600" y="948350"/>
              <a:ext cx="2994183" cy="5143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Bebas Neue" panose="020B0606020202050201" pitchFamily="34" charset="0"/>
                </a:rPr>
                <a:t>May - July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38149B-B279-5509-36AB-37A2D9CDD965}"/>
                </a:ext>
              </a:extLst>
            </p:cNvPr>
            <p:cNvSpPr/>
            <p:nvPr/>
          </p:nvSpPr>
          <p:spPr>
            <a:xfrm>
              <a:off x="5305425" y="948351"/>
              <a:ext cx="514350" cy="5143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solidFill>
                  <a:sysClr val="windowText" lastClr="000000"/>
                </a:solidFill>
                <a:latin typeface="Bebas Neue" panose="020B0606020202050201" pitchFamily="34" charset="0"/>
              </a:endParaRPr>
            </a:p>
          </p:txBody>
        </p:sp>
      </p:grp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E15EBD-6667-17E3-BCB4-8AE565BE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5" y="1440383"/>
            <a:ext cx="276353" cy="25708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194E75-9312-A62D-2E38-A9659ABADADC}"/>
              </a:ext>
            </a:extLst>
          </p:cNvPr>
          <p:cNvSpPr/>
          <p:nvPr/>
        </p:nvSpPr>
        <p:spPr>
          <a:xfrm>
            <a:off x="619126" y="1311753"/>
            <a:ext cx="3952871" cy="31440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>
                <a:solidFill>
                  <a:schemeClr val="tx1"/>
                </a:solidFill>
                <a:latin typeface="Bebas Neue" panose="020B0606020202050201" pitchFamily="34" charset="0"/>
              </a:rPr>
              <a:t>Term Two</a:t>
            </a:r>
          </a:p>
          <a:p>
            <a:endParaRPr lang="en-GB" sz="1600">
              <a:solidFill>
                <a:schemeClr val="tx1"/>
              </a:solidFill>
              <a:latin typeface="Lato" panose="020F0502020204030203" pitchFamily="34" charset="0"/>
            </a:endParaRP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​Not much BUCS Activity​.</a:t>
            </a:r>
          </a:p>
          <a:p>
            <a:pPr marL="285744" indent="-285744" fontAlgn="base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tx1"/>
                </a:solidFill>
                <a:latin typeface="Lato" panose="020F0502020204030203" pitchFamily="34" charset="0"/>
              </a:rPr>
              <a:t>Chance to plan for the next few months.</a:t>
            </a:r>
          </a:p>
        </p:txBody>
      </p:sp>
    </p:spTree>
    <p:extLst>
      <p:ext uri="{BB962C8B-B14F-4D97-AF65-F5344CB8AC3E}">
        <p14:creationId xmlns:p14="http://schemas.microsoft.com/office/powerpoint/2010/main" val="124484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C4001A"/>
      </a:accent1>
      <a:accent2>
        <a:srgbClr val="FF4500"/>
      </a:accent2>
      <a:accent3>
        <a:srgbClr val="29CCD4"/>
      </a:accent3>
      <a:accent4>
        <a:srgbClr val="FFE800"/>
      </a:accent4>
      <a:accent5>
        <a:srgbClr val="00A771"/>
      </a:accent5>
      <a:accent6>
        <a:srgbClr val="EEFF41"/>
      </a:accent6>
      <a:hlink>
        <a:srgbClr val="C400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f4e556-16e4-4dee-95da-df72594863e3" xsi:nil="true"/>
    <lcf76f155ced4ddcb4097134ff3c332f xmlns="1a37322e-e6e8-43da-9141-7e2a3e66b3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0849E33834004B9E8E698F90F677B1" ma:contentTypeVersion="18" ma:contentTypeDescription="Create a new document." ma:contentTypeScope="" ma:versionID="17fbe73fcfd834723ab15c808caae673">
  <xsd:schema xmlns:xsd="http://www.w3.org/2001/XMLSchema" xmlns:xs="http://www.w3.org/2001/XMLSchema" xmlns:p="http://schemas.microsoft.com/office/2006/metadata/properties" xmlns:ns2="1a37322e-e6e8-43da-9141-7e2a3e66b389" xmlns:ns3="fef4e556-16e4-4dee-95da-df72594863e3" targetNamespace="http://schemas.microsoft.com/office/2006/metadata/properties" ma:root="true" ma:fieldsID="87a3d29b3de4bee5b5b47fde45f52f32" ns2:_="" ns3:_="">
    <xsd:import namespace="1a37322e-e6e8-43da-9141-7e2a3e66b389"/>
    <xsd:import namespace="fef4e556-16e4-4dee-95da-df72594863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7322e-e6e8-43da-9141-7e2a3e66b3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1de5ae7-9e2d-4f8a-b53e-60b0bf7fb2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4e556-16e4-4dee-95da-df72594863e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46a2f4-7ba1-43a9-ad0b-48f05a3e9df8}" ma:internalName="TaxCatchAll" ma:showField="CatchAllData" ma:web="fef4e556-16e4-4dee-95da-df72594863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6F3EDF-2A1D-4B0B-9E1E-5420E91B7BE4}">
  <ds:schemaRefs>
    <ds:schemaRef ds:uri="1a37322e-e6e8-43da-9141-7e2a3e66b389"/>
    <ds:schemaRef ds:uri="cb3694c1-c732-4ad0-beae-8ba18d864a8a"/>
    <ds:schemaRef ds:uri="fef4e556-16e4-4dee-95da-df72594863e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DB8F8D2-7937-4C4C-B3F7-FCE8F4DA49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86CD53-CDAE-43EE-8107-02D92FFB38DB}">
  <ds:schemaRefs>
    <ds:schemaRef ds:uri="1a37322e-e6e8-43da-9141-7e2a3e66b389"/>
    <ds:schemaRef ds:uri="fef4e556-16e4-4dee-95da-df72594863e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23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Simple Light</vt:lpstr>
      <vt:lpstr>IA and Staff Support Workshop</vt:lpstr>
      <vt:lpstr>Purpose of the session</vt:lpstr>
      <vt:lpstr>Season Timelines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you can engage with us</vt:lpstr>
      <vt:lpstr>How can you input into the process</vt:lpstr>
      <vt:lpstr>Volunteer or Work with us</vt:lpstr>
      <vt:lpstr>Top Tips</vt:lpstr>
      <vt:lpstr>Top Tips – Events</vt:lpstr>
      <vt:lpstr>Top Tips – Sport Governance and Compliance</vt:lpstr>
      <vt:lpstr>Top Tips – League and Knockout</vt:lpstr>
      <vt:lpstr>Open Forum</vt:lpstr>
      <vt:lpstr>Some useful resources and links below:  [IA Resource Pack] [Webinar Recordings] [BUCS Play Help Guides] [Fees and Sanctions Document] [Sport Specific Affiliations] [Latest Email Comms]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BUCS Slide template</dc:title>
  <dc:creator>Chris Lamb</dc:creator>
  <cp:revision>1</cp:revision>
  <dcterms:modified xsi:type="dcterms:W3CDTF">2024-10-03T09:56:04Z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0x010100ED0849E33834004B9E8E698F90F677B1</vt:lpwstr>
  </property>
</Properties>
</file>