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57" r:id="rId5"/>
    <p:sldId id="731" r:id="rId6"/>
    <p:sldId id="729" r:id="rId7"/>
    <p:sldId id="730" r:id="rId8"/>
    <p:sldId id="295" r:id="rId9"/>
    <p:sldId id="299" r:id="rId10"/>
    <p:sldId id="725" r:id="rId11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3"/>
    </p:embeddedFont>
    <p:embeddedFont>
      <p:font typeface="Lato" panose="020F050202020403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" id="{9EE16717-90AA-42F9-ABBF-00A68A581A31}">
          <p14:sldIdLst>
            <p14:sldId id="257"/>
            <p14:sldId id="731"/>
            <p14:sldId id="729"/>
            <p14:sldId id="730"/>
            <p14:sldId id="295"/>
            <p14:sldId id="299"/>
            <p14:sldId id="7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8NOP0UuJ3q55A1IFdC2NPV/xqU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B9EF40-A6C1-1327-3055-C5AA3E3CADB8}" name="Nick Burley" initials="NB" userId="S::Nick.Burley@bucs.org.uk::f8738b87-4031-41f6-a8e3-a547ada53b98" providerId="AD"/>
  <p188:author id="{07E819C2-BBF5-81B6-FD6D-BF06B0B8B50C}" name="Neal Kington" initials="NK" userId="S::neal.kington@bucs.org.uk::3890ff26-bfd0-4668-9152-a3e9fefcd70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EC15BB-5B68-C311-F24F-04DE915632D8}" v="113" dt="2025-09-01T08:26:39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80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Spendlove" userId="S::william.spendlove@bucs.org.uk::7eb014df-768a-45db-8d52-ed82db1a6bd4" providerId="AD" clId="Web-{C4EC15BB-5B68-C311-F24F-04DE915632D8}"/>
    <pc:docChg chg="modSld">
      <pc:chgData name="William Spendlove" userId="S::william.spendlove@bucs.org.uk::7eb014df-768a-45db-8d52-ed82db1a6bd4" providerId="AD" clId="Web-{C4EC15BB-5B68-C311-F24F-04DE915632D8}" dt="2025-09-01T08:26:39.126" v="110" actId="1076"/>
      <pc:docMkLst>
        <pc:docMk/>
      </pc:docMkLst>
      <pc:sldChg chg="modSp">
        <pc:chgData name="William Spendlove" userId="S::william.spendlove@bucs.org.uk::7eb014df-768a-45db-8d52-ed82db1a6bd4" providerId="AD" clId="Web-{C4EC15BB-5B68-C311-F24F-04DE915632D8}" dt="2025-08-18T14:07:18.448" v="90" actId="20577"/>
        <pc:sldMkLst>
          <pc:docMk/>
          <pc:sldMk cId="3838094911" sldId="299"/>
        </pc:sldMkLst>
        <pc:spChg chg="mod">
          <ac:chgData name="William Spendlove" userId="S::william.spendlove@bucs.org.uk::7eb014df-768a-45db-8d52-ed82db1a6bd4" providerId="AD" clId="Web-{C4EC15BB-5B68-C311-F24F-04DE915632D8}" dt="2025-08-18T14:07:18.448" v="90" actId="20577"/>
          <ac:spMkLst>
            <pc:docMk/>
            <pc:sldMk cId="3838094911" sldId="299"/>
            <ac:spMk id="2" creationId="{6842553F-9207-0C25-6AEF-C728058B36BC}"/>
          </ac:spMkLst>
        </pc:spChg>
      </pc:sldChg>
      <pc:sldChg chg="addSp delSp modSp">
        <pc:chgData name="William Spendlove" userId="S::william.spendlove@bucs.org.uk::7eb014df-768a-45db-8d52-ed82db1a6bd4" providerId="AD" clId="Web-{C4EC15BB-5B68-C311-F24F-04DE915632D8}" dt="2025-09-01T08:26:39.126" v="110" actId="1076"/>
        <pc:sldMkLst>
          <pc:docMk/>
          <pc:sldMk cId="2798682886" sldId="729"/>
        </pc:sldMkLst>
        <pc:picChg chg="add mod">
          <ac:chgData name="William Spendlove" userId="S::william.spendlove@bucs.org.uk::7eb014df-768a-45db-8d52-ed82db1a6bd4" providerId="AD" clId="Web-{C4EC15BB-5B68-C311-F24F-04DE915632D8}" dt="2025-09-01T08:26:39.126" v="110" actId="1076"/>
          <ac:picMkLst>
            <pc:docMk/>
            <pc:sldMk cId="2798682886" sldId="729"/>
            <ac:picMk id="5" creationId="{C94F5589-65C4-DD43-8BD1-43AF384E1517}"/>
          </ac:picMkLst>
        </pc:picChg>
      </pc:sldChg>
    </pc:docChg>
  </pc:docChgLst>
  <pc:docChgLst>
    <pc:chgData name="Nick Burley" userId="f8738b87-4031-41f6-a8e3-a547ada53b98" providerId="ADAL" clId="{22D08B18-2BAE-48B1-9DAF-166FFBDA25E8}"/>
    <pc:docChg chg="undo custSel modSld">
      <pc:chgData name="Nick Burley" userId="f8738b87-4031-41f6-a8e3-a547ada53b98" providerId="ADAL" clId="{22D08B18-2BAE-48B1-9DAF-166FFBDA25E8}" dt="2025-08-18T15:30:53.579" v="302" actId="14100"/>
      <pc:docMkLst>
        <pc:docMk/>
      </pc:docMkLst>
      <pc:sldChg chg="modSp mod">
        <pc:chgData name="Nick Burley" userId="f8738b87-4031-41f6-a8e3-a547ada53b98" providerId="ADAL" clId="{22D08B18-2BAE-48B1-9DAF-166FFBDA25E8}" dt="2025-08-13T14:52:13.528" v="34" actId="20577"/>
        <pc:sldMkLst>
          <pc:docMk/>
          <pc:sldMk cId="0" sldId="257"/>
        </pc:sldMkLst>
        <pc:spChg chg="mod">
          <ac:chgData name="Nick Burley" userId="f8738b87-4031-41f6-a8e3-a547ada53b98" providerId="ADAL" clId="{22D08B18-2BAE-48B1-9DAF-166FFBDA25E8}" dt="2025-08-13T14:52:13.528" v="34" actId="20577"/>
          <ac:spMkLst>
            <pc:docMk/>
            <pc:sldMk cId="0" sldId="257"/>
            <ac:spMk id="153" creationId="{00000000-0000-0000-0000-000000000000}"/>
          </ac:spMkLst>
        </pc:spChg>
      </pc:sldChg>
      <pc:sldChg chg="modSp mod">
        <pc:chgData name="Nick Burley" userId="f8738b87-4031-41f6-a8e3-a547ada53b98" providerId="ADAL" clId="{22D08B18-2BAE-48B1-9DAF-166FFBDA25E8}" dt="2025-08-18T14:11:11.634" v="250" actId="113"/>
        <pc:sldMkLst>
          <pc:docMk/>
          <pc:sldMk cId="3838094911" sldId="299"/>
        </pc:sldMkLst>
        <pc:spChg chg="mod">
          <ac:chgData name="Nick Burley" userId="f8738b87-4031-41f6-a8e3-a547ada53b98" providerId="ADAL" clId="{22D08B18-2BAE-48B1-9DAF-166FFBDA25E8}" dt="2025-08-18T14:11:11.634" v="250" actId="113"/>
          <ac:spMkLst>
            <pc:docMk/>
            <pc:sldMk cId="3838094911" sldId="299"/>
            <ac:spMk id="2" creationId="{6842553F-9207-0C25-6AEF-C728058B36BC}"/>
          </ac:spMkLst>
        </pc:spChg>
        <pc:spChg chg="mod">
          <ac:chgData name="Nick Burley" userId="f8738b87-4031-41f6-a8e3-a547ada53b98" providerId="ADAL" clId="{22D08B18-2BAE-48B1-9DAF-166FFBDA25E8}" dt="2025-08-18T14:11:07.625" v="249" actId="113"/>
          <ac:spMkLst>
            <pc:docMk/>
            <pc:sldMk cId="3838094911" sldId="299"/>
            <ac:spMk id="7" creationId="{A5EFB17D-6ADB-BD05-8C5A-D38400630430}"/>
          </ac:spMkLst>
        </pc:spChg>
      </pc:sldChg>
      <pc:sldChg chg="modSp mod">
        <pc:chgData name="Nick Burley" userId="f8738b87-4031-41f6-a8e3-a547ada53b98" providerId="ADAL" clId="{22D08B18-2BAE-48B1-9DAF-166FFBDA25E8}" dt="2025-08-13T17:14:55.297" v="144" actId="6549"/>
        <pc:sldMkLst>
          <pc:docMk/>
          <pc:sldMk cId="1271220050" sldId="725"/>
        </pc:sldMkLst>
        <pc:spChg chg="mod">
          <ac:chgData name="Nick Burley" userId="f8738b87-4031-41f6-a8e3-a547ada53b98" providerId="ADAL" clId="{22D08B18-2BAE-48B1-9DAF-166FFBDA25E8}" dt="2025-08-13T17:14:55.297" v="144" actId="6549"/>
          <ac:spMkLst>
            <pc:docMk/>
            <pc:sldMk cId="1271220050" sldId="725"/>
            <ac:spMk id="3" creationId="{91AAC790-CB36-9203-DCFA-25F59079FFD4}"/>
          </ac:spMkLst>
        </pc:spChg>
      </pc:sldChg>
      <pc:sldChg chg="modSp">
        <pc:chgData name="Nick Burley" userId="f8738b87-4031-41f6-a8e3-a547ada53b98" providerId="ADAL" clId="{22D08B18-2BAE-48B1-9DAF-166FFBDA25E8}" dt="2025-08-18T14:13:43.534" v="251"/>
        <pc:sldMkLst>
          <pc:docMk/>
          <pc:sldMk cId="2798682886" sldId="729"/>
        </pc:sldMkLst>
      </pc:sldChg>
      <pc:sldChg chg="modSp mod">
        <pc:chgData name="Nick Burley" userId="f8738b87-4031-41f6-a8e3-a547ada53b98" providerId="ADAL" clId="{22D08B18-2BAE-48B1-9DAF-166FFBDA25E8}" dt="2025-08-18T15:30:53.579" v="302" actId="14100"/>
        <pc:sldMkLst>
          <pc:docMk/>
          <pc:sldMk cId="2416109869" sldId="730"/>
        </pc:sldMkLst>
        <pc:spChg chg="mod">
          <ac:chgData name="Nick Burley" userId="f8738b87-4031-41f6-a8e3-a547ada53b98" providerId="ADAL" clId="{22D08B18-2BAE-48B1-9DAF-166FFBDA25E8}" dt="2025-08-18T15:30:53.579" v="302" actId="14100"/>
          <ac:spMkLst>
            <pc:docMk/>
            <pc:sldMk cId="2416109869" sldId="730"/>
            <ac:spMk id="23" creationId="{0C430110-D266-F5B2-3A1C-5517DADD0334}"/>
          </ac:spMkLst>
        </pc:spChg>
      </pc:sldChg>
      <pc:sldChg chg="modSp mod">
        <pc:chgData name="Nick Burley" userId="f8738b87-4031-41f6-a8e3-a547ada53b98" providerId="ADAL" clId="{22D08B18-2BAE-48B1-9DAF-166FFBDA25E8}" dt="2025-08-13T14:29:47.430" v="24" actId="20577"/>
        <pc:sldMkLst>
          <pc:docMk/>
          <pc:sldMk cId="1771282" sldId="731"/>
        </pc:sldMkLst>
        <pc:spChg chg="mod">
          <ac:chgData name="Nick Burley" userId="f8738b87-4031-41f6-a8e3-a547ada53b98" providerId="ADAL" clId="{22D08B18-2BAE-48B1-9DAF-166FFBDA25E8}" dt="2025-08-13T14:29:37.032" v="20" actId="20577"/>
          <ac:spMkLst>
            <pc:docMk/>
            <pc:sldMk cId="1771282" sldId="731"/>
            <ac:spMk id="15" creationId="{1B5AEB62-0506-3980-32D5-5CB82AC25882}"/>
          </ac:spMkLst>
        </pc:spChg>
        <pc:spChg chg="mod">
          <ac:chgData name="Nick Burley" userId="f8738b87-4031-41f6-a8e3-a547ada53b98" providerId="ADAL" clId="{22D08B18-2BAE-48B1-9DAF-166FFBDA25E8}" dt="2025-08-13T14:29:47.430" v="24" actId="20577"/>
          <ac:spMkLst>
            <pc:docMk/>
            <pc:sldMk cId="1771282" sldId="731"/>
            <ac:spMk id="21" creationId="{F2AD3B09-D49B-3AD9-855F-7061C885BDC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Regional – TM</a:t>
            </a:r>
          </a:p>
          <a:p>
            <a:r>
              <a:rPr lang="en-GB"/>
              <a:t>National – NK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0F08CA-13A3-494B-9133-9F1FF5313B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44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545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3989" r="23989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00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818" r="38160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066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9" name="Google Shape;49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Red" preserve="1">
  <p:cSld name="1_Swoosh Red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helmet holding a lacrosse net&#10;&#10;Description automatically generated">
            <a:extLst>
              <a:ext uri="{FF2B5EF4-FFF2-40B4-BE49-F238E27FC236}">
                <a16:creationId xmlns:a16="http://schemas.microsoft.com/office/drawing/2014/main" id="{052F9378-50E0-44F0-8473-1B283C968C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464" b="12080"/>
          <a:stretch/>
        </p:blipFill>
        <p:spPr>
          <a:xfrm>
            <a:off x="0" y="49"/>
            <a:ext cx="9144000" cy="5143451"/>
          </a:xfrm>
          <a:prstGeom prst="rect">
            <a:avLst/>
          </a:prstGeom>
        </p:spPr>
      </p:pic>
      <p:sp>
        <p:nvSpPr>
          <p:cNvPr id="85" name="Google Shape;85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8" name="Google Shape;8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5" y="4758799"/>
            <a:ext cx="548680" cy="1596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370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Orange">
  <p:cSld name="BLANK_1_1_1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4" name="Google Shape;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1" y="4758800"/>
            <a:ext cx="548675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woosh Blue">
  <p:cSld name="BLANK_1_1_1_1_1_1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3"/>
          <p:cNvSpPr txBox="1">
            <a:spLocks noGrp="1"/>
          </p:cNvSpPr>
          <p:nvPr>
            <p:ph type="ctrTitle"/>
          </p:nvPr>
        </p:nvSpPr>
        <p:spPr>
          <a:xfrm>
            <a:off x="311700" y="1785650"/>
            <a:ext cx="8520600" cy="10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0" name="Google Shape;10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1" y="4758800"/>
            <a:ext cx="548675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0DE8F-C00A-DE9D-A792-76FD18033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Bebas Neue Bold" panose="020B0606020202050201" pitchFamily="34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A094-7503-B37B-2D46-4CAEECC1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Lato" panose="020F0502020204030203" pitchFamily="34" charset="77"/>
              </a:defRPr>
            </a:lvl1pPr>
            <a:lvl2pPr>
              <a:defRPr>
                <a:latin typeface="Lato" panose="020F0502020204030203" pitchFamily="34" charset="77"/>
              </a:defRPr>
            </a:lvl2pPr>
            <a:lvl3pPr>
              <a:defRPr>
                <a:latin typeface="Lato" panose="020F0502020204030203" pitchFamily="34" charset="77"/>
              </a:defRPr>
            </a:lvl3pPr>
            <a:lvl4pPr>
              <a:defRPr>
                <a:latin typeface="Lato" panose="020F0502020204030203" pitchFamily="34" charset="77"/>
              </a:defRPr>
            </a:lvl4pPr>
            <a:lvl5pPr>
              <a:defRPr>
                <a:latin typeface="Lato" panose="020F0502020204030203" pitchFamily="34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BB643-92EA-0158-F326-5B4EA73BD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80531" y="4767263"/>
            <a:ext cx="3012239" cy="273844"/>
          </a:xfrm>
        </p:spPr>
        <p:txBody>
          <a:bodyPr/>
          <a:lstStyle/>
          <a:p>
            <a:fld id="{E2D24F47-B988-A948-9E38-A67B1999C4B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logo with a red shield&#10;&#10;Description automatically generated">
            <a:extLst>
              <a:ext uri="{FF2B5EF4-FFF2-40B4-BE49-F238E27FC236}">
                <a16:creationId xmlns:a16="http://schemas.microsoft.com/office/drawing/2014/main" id="{E88AEE5A-2733-F140-69A2-88140EB34D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5738" y="4732735"/>
            <a:ext cx="1055270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2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7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4862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_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6" name="Google Shape;2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5" y="4758799"/>
            <a:ext cx="548680" cy="159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preserve="1" userDrawn="1">
  <p:cSld name="1_Title slide 1">
    <p:bg>
      <p:bgPr>
        <a:solidFill>
          <a:schemeClr val="accen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" name="Google Shape;18;p7">
            <a:extLst>
              <a:ext uri="{FF2B5EF4-FFF2-40B4-BE49-F238E27FC236}">
                <a16:creationId xmlns:a16="http://schemas.microsoft.com/office/drawing/2014/main" id="{1F8817DF-0976-D22A-497A-9FBB22952C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>
                <a:solidFill>
                  <a:schemeClr val="bg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" name="Google Shape;19;p7">
            <a:extLst>
              <a:ext uri="{FF2B5EF4-FFF2-40B4-BE49-F238E27FC236}">
                <a16:creationId xmlns:a16="http://schemas.microsoft.com/office/drawing/2014/main" id="{F703E0E7-65DA-233F-26BE-1B5203903BA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86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laying ping pong&#10;&#10;Description automatically generated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5461" r="25481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9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1_One column 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7019-F5B7-8643-3811-7DF801DB2A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014" r="24014"/>
          <a:stretch/>
        </p:blipFill>
        <p:spPr>
          <a:xfrm>
            <a:off x="5130350" y="0"/>
            <a:ext cx="4013650" cy="5143500"/>
          </a:xfrm>
          <a:prstGeom prst="rect">
            <a:avLst/>
          </a:prstGeom>
        </p:spPr>
      </p:pic>
      <p:sp>
        <p:nvSpPr>
          <p:cNvPr id="42" name="Google Shape;42;p1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4430233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4430233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0000" y="4758799"/>
            <a:ext cx="548700" cy="159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2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 b="1" i="0" u="none" strike="noStrike" cap="none">
                <a:solidFill>
                  <a:schemeClr val="dk1"/>
                </a:solidFill>
                <a:latin typeface="Bebas Neue Bold"/>
                <a:ea typeface="Bebas Neue Bold"/>
                <a:cs typeface="Bebas Neue Bold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79" r:id="rId2"/>
    <p:sldLayoutId id="2147483652" r:id="rId3"/>
    <p:sldLayoutId id="2147483680" r:id="rId4"/>
    <p:sldLayoutId id="2147483653" r:id="rId5"/>
    <p:sldLayoutId id="2147483654" r:id="rId6"/>
    <p:sldLayoutId id="2147483656" r:id="rId7"/>
    <p:sldLayoutId id="2147483675" r:id="rId8"/>
    <p:sldLayoutId id="2147483676" r:id="rId9"/>
    <p:sldLayoutId id="2147483677" r:id="rId10"/>
    <p:sldLayoutId id="2147483678" r:id="rId11"/>
    <p:sldLayoutId id="2147483657" r:id="rId12"/>
    <p:sldLayoutId id="2147483660" r:id="rId13"/>
    <p:sldLayoutId id="2147483661" r:id="rId14"/>
    <p:sldLayoutId id="2147483662" r:id="rId15"/>
    <p:sldLayoutId id="2147483674" r:id="rId16"/>
    <p:sldLayoutId id="2147483666" r:id="rId17"/>
    <p:sldLayoutId id="2147483667" r:id="rId18"/>
    <p:sldLayoutId id="2147483681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32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fixtures@bucs.org.uk" TargetMode="External"/><Relationship Id="rId3" Type="http://schemas.openxmlformats.org/officeDocument/2006/relationships/image" Target="../media/image14.svg"/><Relationship Id="rId7" Type="http://schemas.openxmlformats.org/officeDocument/2006/relationships/hyperlink" Target="mailto:events@bucs.org.uk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iscipline@bucs.org.uk" TargetMode="External"/><Relationship Id="rId5" Type="http://schemas.openxmlformats.org/officeDocument/2006/relationships/image" Target="../media/image16.svg"/><Relationship Id="rId10" Type="http://schemas.openxmlformats.org/officeDocument/2006/relationships/image" Target="../media/image18.sv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s06web.zoom.us/meeting/register/2GyOYUrbS2GkBhhVKbhfpg#/registration" TargetMode="External"/><Relationship Id="rId7" Type="http://schemas.openxmlformats.org/officeDocument/2006/relationships/hyperlink" Target="mailto:discipline@bucs.org.uk" TargetMode="External"/><Relationship Id="rId2" Type="http://schemas.openxmlformats.org/officeDocument/2006/relationships/hyperlink" Target="https://us06web.zoom.us/meeting/register/Ih86DVWQTw-tCAIjC7YDDg#/registration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vents@bucs.org.uk" TargetMode="External"/><Relationship Id="rId5" Type="http://schemas.openxmlformats.org/officeDocument/2006/relationships/hyperlink" Target="mailto:fixtures@bucs.org.uk" TargetMode="External"/><Relationship Id="rId4" Type="http://schemas.openxmlformats.org/officeDocument/2006/relationships/hyperlink" Target="https://us06web.zoom.us/meeting/register/vcPUvXeNRVyaRNIM4hnWXg#/registratio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GB">
                <a:latin typeface="Bebas Neue" panose="020B0606020202050201" pitchFamily="34" charset="0"/>
              </a:rPr>
              <a:t>Fees and Sanctions Webinar</a:t>
            </a:r>
            <a:endParaRPr>
              <a:latin typeface="Bebas Neue" panose="020B0606020202050201" pitchFamily="34" charset="0"/>
            </a:endParaRPr>
          </a:p>
        </p:txBody>
      </p:sp>
      <p:sp>
        <p:nvSpPr>
          <p:cNvPr id="153" name="Google Shape;153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indent="0"/>
            <a:r>
              <a:rPr lang="en-GB" dirty="0"/>
              <a:t>Thursday 4 September 2025</a:t>
            </a:r>
          </a:p>
        </p:txBody>
      </p:sp>
      <p:pic>
        <p:nvPicPr>
          <p:cNvPr id="154" name="Google Shape;15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46004" y="3982250"/>
            <a:ext cx="851994" cy="792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4">
            <a:extLst>
              <a:ext uri="{FF2B5EF4-FFF2-40B4-BE49-F238E27FC236}">
                <a16:creationId xmlns:a16="http://schemas.microsoft.com/office/drawing/2014/main" id="{BA128E35-4DEC-1ED7-92B1-5F7C264BBD8E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Fees and Sanctions Document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FC1612-8A63-C5BC-CCFE-22A9C8228D9A}"/>
              </a:ext>
            </a:extLst>
          </p:cNvPr>
          <p:cNvSpPr/>
          <p:nvPr/>
        </p:nvSpPr>
        <p:spPr>
          <a:xfrm>
            <a:off x="1267133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B84539-DF12-C526-A7E1-D028FC7C2BD3}"/>
              </a:ext>
            </a:extLst>
          </p:cNvPr>
          <p:cNvCxnSpPr>
            <a:cxnSpLocks/>
          </p:cNvCxnSpPr>
          <p:nvPr/>
        </p:nvCxnSpPr>
        <p:spPr>
          <a:xfrm>
            <a:off x="1267133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9C402148-E411-905D-6CFF-8DC10908F366}"/>
              </a:ext>
            </a:extLst>
          </p:cNvPr>
          <p:cNvSpPr/>
          <p:nvPr/>
        </p:nvSpPr>
        <p:spPr>
          <a:xfrm>
            <a:off x="1816218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Guidance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5AEB62-0506-3980-32D5-5CB82AC25882}"/>
              </a:ext>
            </a:extLst>
          </p:cNvPr>
          <p:cNvSpPr/>
          <p:nvPr/>
        </p:nvSpPr>
        <p:spPr>
          <a:xfrm>
            <a:off x="1481354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Produced again following the success of the 2023-24 and 2024-25 documents</a:t>
            </a:r>
            <a:r>
              <a:rPr lang="en-GB" sz="1000" b="1" dirty="0">
                <a:solidFill>
                  <a:schemeClr val="tx1"/>
                </a:solidFill>
                <a:latin typeface="Lato" panose="020F0502020204030203" pitchFamily="34" charset="0"/>
              </a:rPr>
              <a:t>.</a:t>
            </a:r>
          </a:p>
        </p:txBody>
      </p:sp>
      <p:pic>
        <p:nvPicPr>
          <p:cNvPr id="17" name="Graphic 16" descr="List outline">
            <a:extLst>
              <a:ext uri="{FF2B5EF4-FFF2-40B4-BE49-F238E27FC236}">
                <a16:creationId xmlns:a16="http://schemas.microsoft.com/office/drawing/2014/main" id="{48541EFA-EDE8-ED2D-290F-CB2188755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02781" y="2025925"/>
            <a:ext cx="708700" cy="7087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346B37-711E-04B2-030A-5B2772B5E86C}"/>
              </a:ext>
            </a:extLst>
          </p:cNvPr>
          <p:cNvSpPr/>
          <p:nvPr/>
        </p:nvSpPr>
        <p:spPr>
          <a:xfrm>
            <a:off x="3582000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C61F631-FA53-5C2B-043C-2E525053A16A}"/>
              </a:ext>
            </a:extLst>
          </p:cNvPr>
          <p:cNvCxnSpPr>
            <a:cxnSpLocks/>
          </p:cNvCxnSpPr>
          <p:nvPr/>
        </p:nvCxnSpPr>
        <p:spPr>
          <a:xfrm>
            <a:off x="3582000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D7213971-A83E-8C77-8ECD-40152891AB97}"/>
              </a:ext>
            </a:extLst>
          </p:cNvPr>
          <p:cNvSpPr/>
          <p:nvPr/>
        </p:nvSpPr>
        <p:spPr>
          <a:xfrm>
            <a:off x="4131085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Purpose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AD3B09-D49B-3AD9-855F-7061C885BDC4}"/>
              </a:ext>
            </a:extLst>
          </p:cNvPr>
          <p:cNvSpPr/>
          <p:nvPr/>
        </p:nvSpPr>
        <p:spPr>
          <a:xfrm>
            <a:off x="3796221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Document highlights all possible sanctions a team / institution could face during the 2025-26 season.</a:t>
            </a:r>
          </a:p>
        </p:txBody>
      </p:sp>
      <p:pic>
        <p:nvPicPr>
          <p:cNvPr id="22" name="Graphic 21" descr="Bullseye outline">
            <a:extLst>
              <a:ext uri="{FF2B5EF4-FFF2-40B4-BE49-F238E27FC236}">
                <a16:creationId xmlns:a16="http://schemas.microsoft.com/office/drawing/2014/main" id="{B129AF14-635A-F9BA-F206-A6812ABE3E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17648" y="2025925"/>
            <a:ext cx="708700" cy="7087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84CCBF3-14A9-59F1-3C5C-C5E73D5B039B}"/>
              </a:ext>
            </a:extLst>
          </p:cNvPr>
          <p:cNvSpPr/>
          <p:nvPr/>
        </p:nvSpPr>
        <p:spPr>
          <a:xfrm>
            <a:off x="5896867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F614610-D230-EBE2-F070-B2A6EE42F12F}"/>
              </a:ext>
            </a:extLst>
          </p:cNvPr>
          <p:cNvCxnSpPr>
            <a:cxnSpLocks/>
          </p:cNvCxnSpPr>
          <p:nvPr/>
        </p:nvCxnSpPr>
        <p:spPr>
          <a:xfrm>
            <a:off x="5896867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5291CE2E-54C9-F28C-0097-BB027C4801AC}"/>
              </a:ext>
            </a:extLst>
          </p:cNvPr>
          <p:cNvSpPr/>
          <p:nvPr/>
        </p:nvSpPr>
        <p:spPr>
          <a:xfrm>
            <a:off x="6445952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latin typeface="Bebas Neue Bold" panose="020B0606020202050201"/>
              </a:rPr>
              <a:t>Contact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6D519B-E33C-99E3-D1D7-CEC71EB7F490}"/>
              </a:ext>
            </a:extLst>
          </p:cNvPr>
          <p:cNvSpPr/>
          <p:nvPr/>
        </p:nvSpPr>
        <p:spPr>
          <a:xfrm>
            <a:off x="6111088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6"/>
              </a:rPr>
              <a:t>discipline@bucs.org.uk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lv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7"/>
              </a:rPr>
              <a:t>events@bucs.org.uk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000" u="sng" dirty="0">
                <a:solidFill>
                  <a:srgbClr val="0000FF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8"/>
              </a:rPr>
              <a:t>fixtures@bucs.org.uk</a:t>
            </a:r>
            <a:endParaRPr lang="en-GB" sz="10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7" name="Graphic 26" descr="Email outline">
            <a:extLst>
              <a:ext uri="{FF2B5EF4-FFF2-40B4-BE49-F238E27FC236}">
                <a16:creationId xmlns:a16="http://schemas.microsoft.com/office/drawing/2014/main" id="{3F5BB3AD-3910-5BD2-C5F7-131748578A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532515" y="2025925"/>
            <a:ext cx="708700" cy="7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A2E20F-126D-5C17-79C1-4024C39637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3</a:t>
            </a:fld>
            <a:endParaRPr lang="en-GB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B8F371A7-B828-9194-1B8E-17E73F48B7BC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Overview</a:t>
            </a:r>
          </a:p>
        </p:txBody>
      </p:sp>
      <p:pic>
        <p:nvPicPr>
          <p:cNvPr id="5" name="Picture 4" descr="A close-up of a document&#10;&#10;AI-generated content may be incorrect.">
            <a:extLst>
              <a:ext uri="{FF2B5EF4-FFF2-40B4-BE49-F238E27FC236}">
                <a16:creationId xmlns:a16="http://schemas.microsoft.com/office/drawing/2014/main" id="{C94F5589-65C4-DD43-8BD1-43AF384E1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115" y="902804"/>
            <a:ext cx="5931054" cy="395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8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362F7-E554-4C25-93C6-B1F0E4610F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E3353F-AA08-6EC3-0461-A9CCF6426706}"/>
              </a:ext>
            </a:extLst>
          </p:cNvPr>
          <p:cNvSpPr/>
          <p:nvPr/>
        </p:nvSpPr>
        <p:spPr>
          <a:xfrm>
            <a:off x="311700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5E9ABA-7620-1452-6B3C-E78EDF221F20}"/>
              </a:ext>
            </a:extLst>
          </p:cNvPr>
          <p:cNvCxnSpPr>
            <a:cxnSpLocks/>
          </p:cNvCxnSpPr>
          <p:nvPr/>
        </p:nvCxnSpPr>
        <p:spPr>
          <a:xfrm>
            <a:off x="311700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E68527BF-5506-A8E7-E8E4-4CDEFC4D0FAA}"/>
              </a:ext>
            </a:extLst>
          </p:cNvPr>
          <p:cNvSpPr/>
          <p:nvPr/>
        </p:nvSpPr>
        <p:spPr>
          <a:xfrm>
            <a:off x="860785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Knockout Walkovers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430110-D266-F5B2-3A1C-5517DADD0334}"/>
              </a:ext>
            </a:extLst>
          </p:cNvPr>
          <p:cNvSpPr/>
          <p:nvPr/>
        </p:nvSpPr>
        <p:spPr>
          <a:xfrm>
            <a:off x="311698" y="2734626"/>
            <a:ext cx="1980002" cy="1833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Knockout opt out for 2025-26 season (except cricket) has now closed, except for Baseball, Softball and Outdoor Ultimate, for which it will close in alignment with the relevant league deadline.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Teams can still be withdrawn from both the league and knockout competitions for most programmes.</a:t>
            </a:r>
          </a:p>
        </p:txBody>
      </p:sp>
      <p:pic>
        <p:nvPicPr>
          <p:cNvPr id="24" name="Graphic 23" descr="Trophy outline">
            <a:extLst>
              <a:ext uri="{FF2B5EF4-FFF2-40B4-BE49-F238E27FC236}">
                <a16:creationId xmlns:a16="http://schemas.microsoft.com/office/drawing/2014/main" id="{ED0F9347-3185-F557-CF3A-02C378E1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7348" y="2025925"/>
            <a:ext cx="708700" cy="70870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4B09928F-AF05-11BA-1728-6BAABA89A979}"/>
              </a:ext>
            </a:extLst>
          </p:cNvPr>
          <p:cNvSpPr/>
          <p:nvPr/>
        </p:nvSpPr>
        <p:spPr>
          <a:xfrm>
            <a:off x="6852302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9F143A4-970C-7C23-726A-998E570CC6F3}"/>
              </a:ext>
            </a:extLst>
          </p:cNvPr>
          <p:cNvCxnSpPr>
            <a:cxnSpLocks/>
          </p:cNvCxnSpPr>
          <p:nvPr/>
        </p:nvCxnSpPr>
        <p:spPr>
          <a:xfrm>
            <a:off x="6852302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992B2BDA-1993-B7EB-BE15-2BDF77E9A3E5}"/>
              </a:ext>
            </a:extLst>
          </p:cNvPr>
          <p:cNvSpPr/>
          <p:nvPr/>
        </p:nvSpPr>
        <p:spPr>
          <a:xfrm>
            <a:off x="7401387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latin typeface="Bebas Neue Bold" panose="020B0606020202050201"/>
              </a:rPr>
              <a:t>Understanding Deadlines</a:t>
            </a:r>
            <a:endParaRPr lang="en-GB" sz="1050" dirty="0">
              <a:latin typeface="Bebas Neue Bold" panose="020B0606020202050201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B75C42E-CB13-9E9E-83EE-719CA1F11F7B}"/>
              </a:ext>
            </a:extLst>
          </p:cNvPr>
          <p:cNvSpPr/>
          <p:nvPr/>
        </p:nvSpPr>
        <p:spPr>
          <a:xfrm>
            <a:off x="7066523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Sport Specific Affiliations</a:t>
            </a:r>
          </a:p>
          <a:p>
            <a:pPr algn="ctr"/>
            <a:endParaRPr lang="en-GB" sz="1000" dirty="0">
              <a:solidFill>
                <a:schemeClr val="tx1"/>
              </a:solidFill>
              <a:latin typeface="Lato" panose="020F0502020204030203" pitchFamily="34" charset="0"/>
            </a:endParaRPr>
          </a:p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Team Withdrawal Deadlines</a:t>
            </a:r>
          </a:p>
        </p:txBody>
      </p:sp>
      <p:pic>
        <p:nvPicPr>
          <p:cNvPr id="29" name="Graphic 28" descr="Alarm clock outline">
            <a:extLst>
              <a:ext uri="{FF2B5EF4-FFF2-40B4-BE49-F238E27FC236}">
                <a16:creationId xmlns:a16="http://schemas.microsoft.com/office/drawing/2014/main" id="{4DF9C961-350A-1D78-2C38-3A1CBD38F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7487950" y="2025925"/>
            <a:ext cx="708700" cy="7087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D942963-CEA9-860A-B08D-7C6FD10BB079}"/>
              </a:ext>
            </a:extLst>
          </p:cNvPr>
          <p:cNvSpPr/>
          <p:nvPr/>
        </p:nvSpPr>
        <p:spPr>
          <a:xfrm>
            <a:off x="2505921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C45B43E-163B-FDDB-200C-704020CB5740}"/>
              </a:ext>
            </a:extLst>
          </p:cNvPr>
          <p:cNvCxnSpPr>
            <a:cxnSpLocks/>
          </p:cNvCxnSpPr>
          <p:nvPr/>
        </p:nvCxnSpPr>
        <p:spPr>
          <a:xfrm>
            <a:off x="2505921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EA5FAB0C-3B75-80CC-E8C7-83101EC313C2}"/>
              </a:ext>
            </a:extLst>
          </p:cNvPr>
          <p:cNvSpPr/>
          <p:nvPr/>
        </p:nvSpPr>
        <p:spPr>
          <a:xfrm>
            <a:off x="3055006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Collaboration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F028D4F-EC45-82A4-1194-EBFA85B02B2B}"/>
              </a:ext>
            </a:extLst>
          </p:cNvPr>
          <p:cNvSpPr/>
          <p:nvPr/>
        </p:nvSpPr>
        <p:spPr>
          <a:xfrm>
            <a:off x="2720142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Most sanctionable offences can be avoided if institutions work together to resolve these outside of the formal processes</a:t>
            </a:r>
            <a:endParaRPr lang="en-GB" sz="1000" b="1" dirty="0">
              <a:solidFill>
                <a:schemeClr val="tx1"/>
              </a:solidFill>
              <a:latin typeface="Lato" panose="020F0502020204030203" pitchFamily="34" charset="0"/>
            </a:endParaRPr>
          </a:p>
        </p:txBody>
      </p:sp>
      <p:pic>
        <p:nvPicPr>
          <p:cNvPr id="34" name="Graphic 33" descr="Users outline">
            <a:extLst>
              <a:ext uri="{FF2B5EF4-FFF2-40B4-BE49-F238E27FC236}">
                <a16:creationId xmlns:a16="http://schemas.microsoft.com/office/drawing/2014/main" id="{D6B37CE3-6511-7796-D257-795F988CB4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3141569" y="2025925"/>
            <a:ext cx="708700" cy="7087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847661B-FDB6-010C-8150-675050EC691E}"/>
              </a:ext>
            </a:extLst>
          </p:cNvPr>
          <p:cNvSpPr/>
          <p:nvPr/>
        </p:nvSpPr>
        <p:spPr>
          <a:xfrm>
            <a:off x="4658081" y="1328286"/>
            <a:ext cx="1980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CFC2F3-A587-8796-FF5F-A139E0BC5B82}"/>
              </a:ext>
            </a:extLst>
          </p:cNvPr>
          <p:cNvCxnSpPr>
            <a:cxnSpLocks/>
          </p:cNvCxnSpPr>
          <p:nvPr/>
        </p:nvCxnSpPr>
        <p:spPr>
          <a:xfrm>
            <a:off x="4658081" y="1677106"/>
            <a:ext cx="1980000" cy="0"/>
          </a:xfrm>
          <a:prstGeom prst="line">
            <a:avLst/>
          </a:prstGeom>
          <a:ln w="38100">
            <a:solidFill>
              <a:srgbClr val="C4001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FE35E51C-7239-8FCE-7C96-5725B8D272CE}"/>
              </a:ext>
            </a:extLst>
          </p:cNvPr>
          <p:cNvSpPr/>
          <p:nvPr/>
        </p:nvSpPr>
        <p:spPr>
          <a:xfrm>
            <a:off x="5207166" y="1479997"/>
            <a:ext cx="881827" cy="394217"/>
          </a:xfrm>
          <a:prstGeom prst="flowChartAlternateProcess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>
                <a:latin typeface="Bebas Neue Bold" panose="020B0606020202050201"/>
              </a:rPr>
              <a:t>Contact Us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E0D052BB-CC65-2935-3092-DBD9CE28A2F9}"/>
              </a:ext>
            </a:extLst>
          </p:cNvPr>
          <p:cNvSpPr/>
          <p:nvPr/>
        </p:nvSpPr>
        <p:spPr>
          <a:xfrm>
            <a:off x="4872302" y="2886337"/>
            <a:ext cx="1551557" cy="14786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  <a:latin typeface="Lato" panose="020F0502020204030203" pitchFamily="34" charset="0"/>
              </a:rPr>
              <a:t>Reach out to members of the BUCS Executive as soon as you become aware of an issue.</a:t>
            </a:r>
          </a:p>
        </p:txBody>
      </p:sp>
      <p:pic>
        <p:nvPicPr>
          <p:cNvPr id="39" name="Graphic 38" descr="Address Book outline">
            <a:extLst>
              <a:ext uri="{FF2B5EF4-FFF2-40B4-BE49-F238E27FC236}">
                <a16:creationId xmlns:a16="http://schemas.microsoft.com/office/drawing/2014/main" id="{D7E3FD56-CB4A-9F17-C746-0DEBC60521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293729" y="2025925"/>
            <a:ext cx="708700" cy="708700"/>
          </a:xfrm>
          <a:prstGeom prst="rect">
            <a:avLst/>
          </a:prstGeom>
        </p:spPr>
      </p:pic>
      <p:sp>
        <p:nvSpPr>
          <p:cNvPr id="40" name="Title 4">
            <a:extLst>
              <a:ext uri="{FF2B5EF4-FFF2-40B4-BE49-F238E27FC236}">
                <a16:creationId xmlns:a16="http://schemas.microsoft.com/office/drawing/2014/main" id="{10BD850D-8A2A-CB73-8082-C6B3221C004B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Top Tips</a:t>
            </a:r>
          </a:p>
        </p:txBody>
      </p:sp>
    </p:spTree>
    <p:extLst>
      <p:ext uri="{BB962C8B-B14F-4D97-AF65-F5344CB8AC3E}">
        <p14:creationId xmlns:p14="http://schemas.microsoft.com/office/powerpoint/2010/main" val="241610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C8F677F-8159-41AA-D56E-227D9C46F78E}"/>
              </a:ext>
            </a:extLst>
          </p:cNvPr>
          <p:cNvSpPr/>
          <p:nvPr/>
        </p:nvSpPr>
        <p:spPr>
          <a:xfrm>
            <a:off x="3222000" y="1221750"/>
            <a:ext cx="2700000" cy="2700000"/>
          </a:xfrm>
          <a:prstGeom prst="ellipse">
            <a:avLst/>
          </a:prstGeom>
          <a:solidFill>
            <a:srgbClr val="C400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C8DA1B-8B22-1BE2-2378-CB93DDFCCAE8}"/>
              </a:ext>
            </a:extLst>
          </p:cNvPr>
          <p:cNvSpPr/>
          <p:nvPr/>
        </p:nvSpPr>
        <p:spPr>
          <a:xfrm>
            <a:off x="3628159" y="1627909"/>
            <a:ext cx="1887681" cy="188768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pic>
        <p:nvPicPr>
          <p:cNvPr id="9" name="Picture 8" descr="Radio microphone outline">
            <a:extLst>
              <a:ext uri="{FF2B5EF4-FFF2-40B4-BE49-F238E27FC236}">
                <a16:creationId xmlns:a16="http://schemas.microsoft.com/office/drawing/2014/main" id="{3E1EF4FA-F89A-432F-D2BE-C7A262279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545" r="3545"/>
          <a:stretch/>
        </p:blipFill>
        <p:spPr>
          <a:xfrm>
            <a:off x="3978639" y="1933112"/>
            <a:ext cx="1186718" cy="1277273"/>
          </a:xfrm>
          <a:prstGeom prst="rect">
            <a:avLst/>
          </a:prstGeom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6B4BC375-DEFC-8EB5-79C3-C8248376E3C2}"/>
              </a:ext>
            </a:extLst>
          </p:cNvPr>
          <p:cNvSpPr txBox="1">
            <a:spLocks/>
          </p:cNvSpPr>
          <p:nvPr/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 dirty="0">
                <a:latin typeface="Bebas Neue Bold" panose="020B0606020202050201"/>
              </a:rPr>
              <a:t>Open Forum</a:t>
            </a:r>
          </a:p>
        </p:txBody>
      </p:sp>
    </p:spTree>
    <p:extLst>
      <p:ext uri="{BB962C8B-B14F-4D97-AF65-F5344CB8AC3E}">
        <p14:creationId xmlns:p14="http://schemas.microsoft.com/office/powerpoint/2010/main" val="3881338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2553F-9207-0C25-6AEF-C728058B3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00" y="305662"/>
            <a:ext cx="8520600" cy="2730145"/>
          </a:xfrm>
        </p:spPr>
        <p:txBody>
          <a:bodyPr>
            <a:normAutofit fontScale="90000"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Lato"/>
                <a:ea typeface="Aptos" panose="020B0004020202020204" pitchFamily="34" charset="0"/>
              </a:rPr>
              <a:t>Some upcoming webinars you may find </a:t>
            </a:r>
            <a:r>
              <a:rPr lang="en-GB" sz="180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useful:</a:t>
            </a:r>
            <a:br>
              <a:rPr lang="en-GB" sz="180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br>
              <a:rPr lang="en-GB" sz="180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IAs BUCS Play Training Webinar – </a:t>
            </a:r>
            <a:r>
              <a:rPr lang="en-GB" sz="1800" b="0" dirty="0">
                <a:solidFill>
                  <a:schemeClr val="bg1"/>
                </a:solidFill>
                <a:latin typeface="Lato"/>
                <a:ea typeface="Aptos" panose="020B0004020202020204" pitchFamily="34" charset="0"/>
              </a:rPr>
              <a:t>Monday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 </a:t>
            </a:r>
            <a:r>
              <a:rPr lang="en-GB" sz="1800" b="0" dirty="0">
                <a:solidFill>
                  <a:schemeClr val="bg1"/>
                </a:solidFill>
                <a:latin typeface="Lato"/>
                <a:ea typeface="Aptos" panose="020B0004020202020204" pitchFamily="34" charset="0"/>
              </a:rPr>
              <a:t>15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 September </a:t>
            </a:r>
            <a:r>
              <a:rPr lang="en-GB" sz="1800" b="0" dirty="0">
                <a:solidFill>
                  <a:schemeClr val="bg1"/>
                </a:solidFill>
                <a:latin typeface="Lato"/>
                <a:ea typeface="Aptos" panose="020B0004020202020204" pitchFamily="34" charset="0"/>
              </a:rPr>
              <a:t>2025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, from 11:00 – 13:00</a:t>
            </a:r>
            <a:b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GB" sz="1800" b="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Sign Up Link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br>
              <a:rPr lang="en-GB" sz="1800" b="0" dirty="0">
                <a:solidFill>
                  <a:schemeClr val="bg1"/>
                </a:solidFill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Leagues and Knockouts Captains BUCS Play Webinar – Monday 22 September 14:00-15:00</a:t>
            </a:r>
            <a:b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GB" sz="1800" b="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Sign Up Link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b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  <a:t>Event Captains BUCS Play Webinar – Monday 29 September at 14:00-15:00</a:t>
            </a:r>
            <a:br>
              <a:rPr lang="en-GB" sz="1800" b="0" dirty="0">
                <a:solidFill>
                  <a:schemeClr val="bg1"/>
                </a:solidFill>
                <a:effectLst/>
                <a:latin typeface="Lato"/>
                <a:ea typeface="Aptos" panose="020B0004020202020204" pitchFamily="34" charset="0"/>
              </a:rPr>
            </a:b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[</a:t>
            </a:r>
            <a:r>
              <a:rPr lang="en-GB" sz="1800" b="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Webinar Sign Up Link</a:t>
            </a:r>
            <a:r>
              <a:rPr lang="en-GB" sz="18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Tahoma" panose="020B0604030504040204" pitchFamily="34" charset="0"/>
                <a:cs typeface="Tahoma" panose="020B0604030504040204" pitchFamily="34" charset="0"/>
              </a:rPr>
              <a:t>]</a:t>
            </a:r>
            <a:endParaRPr lang="en-GB" sz="1800" b="0" dirty="0">
              <a:solidFill>
                <a:schemeClr val="bg1"/>
              </a:solidFill>
              <a:effectLst/>
              <a:latin typeface="Lato"/>
              <a:ea typeface="Aptos" panose="020B0004020202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A5EFB17D-6ADB-BD05-8C5A-D384006304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8" y="3243073"/>
            <a:ext cx="8520600" cy="1420144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b="1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Useful contacts: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Leagues and Knockouts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fixtures@bucs.org.uk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Events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events@bucs.org.uk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</a:rPr>
              <a:t>BUCS Sport Governance and Compliance (Rules and Regulations) – </a:t>
            </a:r>
            <a:r>
              <a:rPr lang="en-GB" sz="4400" u="sng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discipline@bucs.org.uk</a:t>
            </a:r>
            <a:endParaRPr lang="en-GB" sz="4400" dirty="0">
              <a:solidFill>
                <a:schemeClr val="bg1"/>
              </a:solidFill>
              <a:effectLst/>
              <a:latin typeface="Lato" panose="020F0502020204030203" pitchFamily="34" charset="0"/>
              <a:ea typeface="Aptos" panose="020B0004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3819F-2D0C-A3F9-4FFD-20B57B79B2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09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CAD53-E4F5-A0C8-5145-3D4E283086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Bebas Neue" panose="020B0606020202050201" pitchFamily="34" charset="0"/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AAC790-CB36-9203-DCFA-25F59079FF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1708" y="3763639"/>
            <a:ext cx="8520600" cy="79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Will Spendlove, Sport Compliance Coordinator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Max Bergin</a:t>
            </a:r>
            <a:r>
              <a:rPr lang="en-GB" dirty="0"/>
              <a:t>, National Competitions Coordinator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DC92F-6CA3-6006-A9DE-776754DDC1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solidFill>
                  <a:schemeClr val="bg1"/>
                </a:solidFill>
              </a:rPr>
              <a:t>7</a:t>
            </a:fld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000000"/>
      </a:dk2>
      <a:lt2>
        <a:srgbClr val="EEEEEE"/>
      </a:lt2>
      <a:accent1>
        <a:srgbClr val="C4001A"/>
      </a:accent1>
      <a:accent2>
        <a:srgbClr val="FF4500"/>
      </a:accent2>
      <a:accent3>
        <a:srgbClr val="29CCD4"/>
      </a:accent3>
      <a:accent4>
        <a:srgbClr val="FFE800"/>
      </a:accent4>
      <a:accent5>
        <a:srgbClr val="00A771"/>
      </a:accent5>
      <a:accent6>
        <a:srgbClr val="EEFF41"/>
      </a:accent6>
      <a:hlink>
        <a:srgbClr val="C4001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FB2C75E3394D4A833EA15B271EAFC0" ma:contentTypeVersion="15" ma:contentTypeDescription="Create a new document." ma:contentTypeScope="" ma:versionID="a4cb956aa542ace997bedc3028436f3d">
  <xsd:schema xmlns:xsd="http://www.w3.org/2001/XMLSchema" xmlns:xs="http://www.w3.org/2001/XMLSchema" xmlns:p="http://schemas.microsoft.com/office/2006/metadata/properties" xmlns:ns2="a00eb08d-3cdf-4d7b-a260-3dc4f56d59c4" xmlns:ns3="fef4e556-16e4-4dee-95da-df72594863e3" targetNamespace="http://schemas.microsoft.com/office/2006/metadata/properties" ma:root="true" ma:fieldsID="a57823170bf58b4ed98e4adc9b8a1e6b" ns2:_="" ns3:_="">
    <xsd:import namespace="a00eb08d-3cdf-4d7b-a260-3dc4f56d59c4"/>
    <xsd:import namespace="fef4e556-16e4-4dee-95da-df7259486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0eb08d-3cdf-4d7b-a260-3dc4f56d5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31de5ae7-9e2d-4f8a-b53e-60b0bf7fb2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4e556-16e4-4dee-95da-df72594863e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346a2f4-7ba1-43a9-ad0b-48f05a3e9df8}" ma:internalName="TaxCatchAll" ma:showField="CatchAllData" ma:web="fef4e556-16e4-4dee-95da-df72594863e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00eb08d-3cdf-4d7b-a260-3dc4f56d59c4">
      <Terms xmlns="http://schemas.microsoft.com/office/infopath/2007/PartnerControls"/>
    </lcf76f155ced4ddcb4097134ff3c332f>
    <TaxCatchAll xmlns="fef4e556-16e4-4dee-95da-df72594863e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7A4450-50E2-480A-AC99-180171F33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0eb08d-3cdf-4d7b-a260-3dc4f56d59c4"/>
    <ds:schemaRef ds:uri="fef4e556-16e4-4dee-95da-df7259486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F3EDF-2A1D-4B0B-9E1E-5420E91B7BE4}">
  <ds:schemaRefs>
    <ds:schemaRef ds:uri="1213fbad-01a7-4728-a6b7-e88ec0c407c8"/>
    <ds:schemaRef ds:uri="383e031d-ee67-4f4c-8731-f5ad6e9e6096"/>
    <ds:schemaRef ds:uri="fef4e556-16e4-4dee-95da-df72594863e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a00eb08d-3cdf-4d7b-a260-3dc4f56d59c4"/>
  </ds:schemaRefs>
</ds:datastoreItem>
</file>

<file path=customXml/itemProps3.xml><?xml version="1.0" encoding="utf-8"?>
<ds:datastoreItem xmlns:ds="http://schemas.openxmlformats.org/officeDocument/2006/customXml" ds:itemID="{0DB8F8D2-7937-4C4C-B3F7-FCE8F4DA49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311</Words>
  <Application>Microsoft Office PowerPoint</Application>
  <PresentationFormat>On-screen Show (16:9)</PresentationFormat>
  <Paragraphs>41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Simple Light</vt:lpstr>
      <vt:lpstr>Fees and Sanctions Webinar</vt:lpstr>
      <vt:lpstr>PowerPoint Presentation</vt:lpstr>
      <vt:lpstr>PowerPoint Presentation</vt:lpstr>
      <vt:lpstr>PowerPoint Presentation</vt:lpstr>
      <vt:lpstr>PowerPoint Presentation</vt:lpstr>
      <vt:lpstr>Some upcoming webinars you may find useful:  IAs BUCS Play Training Webinar – Monday 15 September 2025, from 11:00 – 13:00 [Webinar Sign Up Link]  Leagues and Knockouts Captains BUCS Play Webinar – Monday 22 September 14:00-15:00 [Webinar Sign Up Link]  Event Captains BUCS Play Webinar – Monday 29 September at 14:00-15:00 [Webinar Sign Up Link]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BUCS Slide template</dc:title>
  <dc:creator>Neal Kington</dc:creator>
  <cp:lastModifiedBy>Nick Burley</cp:lastModifiedBy>
  <cp:revision>27</cp:revision>
  <dcterms:modified xsi:type="dcterms:W3CDTF">2025-09-01T08:26:40Z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0x01010077FB2C75E3394D4A833EA15B271EAFC0</vt:lpwstr>
  </property>
</Properties>
</file>